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8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5300F3-7AF2-4775-B59E-480A7687555C}"/>
              </a:ext>
            </a:extLst>
          </p:cNvPr>
          <p:cNvGrpSpPr/>
          <p:nvPr/>
        </p:nvGrpSpPr>
        <p:grpSpPr>
          <a:xfrm>
            <a:off x="4351490" y="866064"/>
            <a:ext cx="1938260" cy="2669127"/>
            <a:chOff x="4351490" y="866064"/>
            <a:chExt cx="1938260" cy="266912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66884AB-7FDD-49A1-80FC-DF5026D6F566}"/>
                </a:ext>
              </a:extLst>
            </p:cNvPr>
            <p:cNvGrpSpPr/>
            <p:nvPr/>
          </p:nvGrpSpPr>
          <p:grpSpPr>
            <a:xfrm>
              <a:off x="5208374" y="866064"/>
              <a:ext cx="1081376" cy="1081375"/>
              <a:chOff x="7992839" y="2840930"/>
              <a:chExt cx="927476" cy="927475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7646A50E-E86D-48BE-B45E-CC618CFCB665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E8C3D6C-D3E1-41C9-ACC9-75194CF7B6F8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5CC91CF-B738-4228-A795-705DD57EBB5C}"/>
                </a:ext>
              </a:extLst>
            </p:cNvPr>
            <p:cNvGrpSpPr/>
            <p:nvPr/>
          </p:nvGrpSpPr>
          <p:grpSpPr>
            <a:xfrm>
              <a:off x="4351490" y="1953404"/>
              <a:ext cx="1231031" cy="1581787"/>
              <a:chOff x="4351490" y="1953404"/>
              <a:chExt cx="1231031" cy="1581787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CCF0B1F-78B5-470A-B266-772F960784AA}"/>
                  </a:ext>
                </a:extLst>
              </p:cNvPr>
              <p:cNvSpPr/>
              <p:nvPr/>
            </p:nvSpPr>
            <p:spPr>
              <a:xfrm>
                <a:off x="4769046" y="1953404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C907DED-6013-405A-A14D-03E2A6D3AE02}"/>
                  </a:ext>
                </a:extLst>
              </p:cNvPr>
              <p:cNvSpPr/>
              <p:nvPr/>
            </p:nvSpPr>
            <p:spPr>
              <a:xfrm>
                <a:off x="4351490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片側の 2 つの角を丸めた四角形 144">
                <a:extLst>
                  <a:ext uri="{FF2B5EF4-FFF2-40B4-BE49-F238E27FC236}">
                    <a16:creationId xmlns:a16="http://schemas.microsoft.com/office/drawing/2014/main" id="{70D8597E-F7B1-4C81-A438-59CAAFB3C303}"/>
                  </a:ext>
                </a:extLst>
              </p:cNvPr>
              <p:cNvSpPr/>
              <p:nvPr/>
            </p:nvSpPr>
            <p:spPr>
              <a:xfrm>
                <a:off x="4455237" y="2247266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55623A88-A4F4-4DE8-844E-33BEF34435FA}"/>
                  </a:ext>
                </a:extLst>
              </p:cNvPr>
              <p:cNvSpPr/>
              <p:nvPr/>
            </p:nvSpPr>
            <p:spPr>
              <a:xfrm>
                <a:off x="4976346" y="2321418"/>
                <a:ext cx="78870" cy="78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3FC33ADE-487A-47B8-8307-F9AE37F7C5B6}"/>
                  </a:ext>
                </a:extLst>
              </p:cNvPr>
              <p:cNvSpPr/>
              <p:nvPr/>
            </p:nvSpPr>
            <p:spPr>
              <a:xfrm>
                <a:off x="4604730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4BD890C-E9A3-43EE-B610-EC93E5778F8F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2F9A79E3-C940-4664-ADEA-73C105BF3315}"/>
                  </a:ext>
                </a:extLst>
              </p:cNvPr>
              <p:cNvSpPr/>
              <p:nvPr/>
            </p:nvSpPr>
            <p:spPr>
              <a:xfrm>
                <a:off x="5153025" y="2640843"/>
                <a:ext cx="314128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C05EDA8-1278-4004-B79D-0A56C290153F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15" name="円/楕円 568">
                <a:extLst>
                  <a:ext uri="{FF2B5EF4-FFF2-40B4-BE49-F238E27FC236}">
                    <a16:creationId xmlns:a16="http://schemas.microsoft.com/office/drawing/2014/main" id="{187E4831-112E-4AFB-BEC0-E12514907B48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BF1BE64F-470B-4BB5-B9A9-01E1B37C2C42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7" name="円/楕円 591">
                  <a:extLst>
                    <a:ext uri="{FF2B5EF4-FFF2-40B4-BE49-F238E27FC236}">
                      <a16:creationId xmlns:a16="http://schemas.microsoft.com/office/drawing/2014/main" id="{6BFC0BCF-E59F-4DD6-BCC2-085DBD0F289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円/楕円 592">
                  <a:extLst>
                    <a:ext uri="{FF2B5EF4-FFF2-40B4-BE49-F238E27FC236}">
                      <a16:creationId xmlns:a16="http://schemas.microsoft.com/office/drawing/2014/main" id="{B418E599-61CD-4DCB-B272-3DA406EE9F9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D4B5794-95D7-4D0F-9734-FB87451D5D19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5" name="円/楕円 589">
                  <a:extLst>
                    <a:ext uri="{FF2B5EF4-FFF2-40B4-BE49-F238E27FC236}">
                      <a16:creationId xmlns:a16="http://schemas.microsoft.com/office/drawing/2014/main" id="{BF161C15-3B03-4363-89A0-4CA7C81F60D0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590">
                  <a:extLst>
                    <a:ext uri="{FF2B5EF4-FFF2-40B4-BE49-F238E27FC236}">
                      <a16:creationId xmlns:a16="http://schemas.microsoft.com/office/drawing/2014/main" id="{C500DAD5-CBFE-47CA-80B9-51DD9C94CF7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円/楕円 588">
                <a:extLst>
                  <a:ext uri="{FF2B5EF4-FFF2-40B4-BE49-F238E27FC236}">
                    <a16:creationId xmlns:a16="http://schemas.microsoft.com/office/drawing/2014/main" id="{ADA515B8-77F5-4D7D-A5BB-42D3CE035E71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月 18">
                <a:extLst>
                  <a:ext uri="{FF2B5EF4-FFF2-40B4-BE49-F238E27FC236}">
                    <a16:creationId xmlns:a16="http://schemas.microsoft.com/office/drawing/2014/main" id="{E77C2D10-C174-4C0A-A502-BB86B93E180A}"/>
                  </a:ext>
                </a:extLst>
              </p:cNvPr>
              <p:cNvSpPr/>
              <p:nvPr/>
            </p:nvSpPr>
            <p:spPr>
              <a:xfrm rot="162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59F48F4F-2F59-4195-B8EE-4CAAB3D3B07D}"/>
                  </a:ext>
                </a:extLst>
              </p:cNvPr>
              <p:cNvSpPr/>
              <p:nvPr/>
            </p:nvSpPr>
            <p:spPr>
              <a:xfrm rot="162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9F52F350-819E-4982-A749-06BF15D69EC2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638">
                <a:extLst>
                  <a:ext uri="{FF2B5EF4-FFF2-40B4-BE49-F238E27FC236}">
                    <a16:creationId xmlns:a16="http://schemas.microsoft.com/office/drawing/2014/main" id="{4EE1CD26-CB22-4872-A3A5-55494EFD7310}"/>
                  </a:ext>
                </a:extLst>
              </p:cNvPr>
              <p:cNvSpPr/>
              <p:nvPr/>
            </p:nvSpPr>
            <p:spPr>
              <a:xfrm rot="10800000"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B9AD6556-12C3-44E7-87FE-6A543A8F9FEC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円/楕円 27">
                <a:extLst>
                  <a:ext uri="{FF2B5EF4-FFF2-40B4-BE49-F238E27FC236}">
                    <a16:creationId xmlns:a16="http://schemas.microsoft.com/office/drawing/2014/main" id="{18B9BB66-55DC-468E-845A-A458039D3EBA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667517F5-1A6C-47E9-8BB1-B8F90C27DB5E}"/>
                  </a:ext>
                </a:extLst>
              </p:cNvPr>
              <p:cNvGrpSpPr/>
              <p:nvPr/>
            </p:nvGrpSpPr>
            <p:grpSpPr>
              <a:xfrm>
                <a:off x="2110602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70C73181-4B3B-4E08-ACBE-9709F2E2E592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308D844C-995A-45BF-A185-A79A630BAB34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4ABEF4AD-A481-4840-B355-FA05FA9EB78F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40E68B15-64D0-4FCF-8421-E7BDDBC26ED3}"/>
                    </a:ext>
                  </a:extLst>
                </p:cNvPr>
                <p:cNvSpPr/>
                <p:nvPr/>
              </p:nvSpPr>
              <p:spPr>
                <a:xfrm>
                  <a:off x="6937210" y="1173359"/>
                  <a:ext cx="93365" cy="1277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7D0AF2EE-C4EC-427A-AFA1-02CE46713822}"/>
                  </a:ext>
                </a:extLst>
              </p:cNvPr>
              <p:cNvGrpSpPr/>
              <p:nvPr/>
            </p:nvGrpSpPr>
            <p:grpSpPr>
              <a:xfrm>
                <a:off x="2703533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366AB6EC-2E78-4CE1-A75E-29FEDD01352C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06F537B3-9E94-423C-8040-D51AFAA4C089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2FA512F-E91A-4079-9B3C-0B47DF292C6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4BC43EEF-9898-4DBA-9DA8-8B1FD20F21CF}"/>
                    </a:ext>
                  </a:extLst>
                </p:cNvPr>
                <p:cNvSpPr/>
                <p:nvPr/>
              </p:nvSpPr>
              <p:spPr>
                <a:xfrm>
                  <a:off x="6937210" y="1173359"/>
                  <a:ext cx="93365" cy="1277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" name="楕円 22">
              <a:extLst>
                <a:ext uri="{FF2B5EF4-FFF2-40B4-BE49-F238E27FC236}">
                  <a16:creationId xmlns:a16="http://schemas.microsoft.com/office/drawing/2014/main" id="{773813C0-695F-4462-9FA9-7052DFC338A1}"/>
                </a:ext>
              </a:extLst>
            </p:cNvPr>
            <p:cNvSpPr/>
            <p:nvPr/>
          </p:nvSpPr>
          <p:spPr>
            <a:xfrm>
              <a:off x="5318176" y="111914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22">
              <a:extLst>
                <a:ext uri="{FF2B5EF4-FFF2-40B4-BE49-F238E27FC236}">
                  <a16:creationId xmlns:a16="http://schemas.microsoft.com/office/drawing/2014/main" id="{C4730A0A-64A4-4BBA-A732-BEA3ABCD2332}"/>
                </a:ext>
              </a:extLst>
            </p:cNvPr>
            <p:cNvSpPr/>
            <p:nvPr/>
          </p:nvSpPr>
          <p:spPr>
            <a:xfrm>
              <a:off x="5056901" y="9641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22">
              <a:extLst>
                <a:ext uri="{FF2B5EF4-FFF2-40B4-BE49-F238E27FC236}">
                  <a16:creationId xmlns:a16="http://schemas.microsoft.com/office/drawing/2014/main" id="{9154F074-F3EF-4CC8-BD30-401A532A3FEE}"/>
                </a:ext>
              </a:extLst>
            </p:cNvPr>
            <p:cNvSpPr/>
            <p:nvPr/>
          </p:nvSpPr>
          <p:spPr>
            <a:xfrm>
              <a:off x="4466351" y="12054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CCF2B9C-9FBB-4184-86FE-785299C5272A}"/>
                </a:ext>
              </a:extLst>
            </p:cNvPr>
            <p:cNvGrpSpPr/>
            <p:nvPr/>
          </p:nvGrpSpPr>
          <p:grpSpPr>
            <a:xfrm>
              <a:off x="5110175" y="1798526"/>
              <a:ext cx="811221" cy="1555100"/>
              <a:chOff x="43550" y="1845957"/>
              <a:chExt cx="811221" cy="1555100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B5F3F08B-E1C8-4C8D-A566-75438ADFB24F}"/>
                  </a:ext>
                </a:extLst>
              </p:cNvPr>
              <p:cNvGrpSpPr/>
              <p:nvPr/>
            </p:nvGrpSpPr>
            <p:grpSpPr>
              <a:xfrm>
                <a:off x="43550" y="1845957"/>
                <a:ext cx="742749" cy="650346"/>
                <a:chOff x="1876679" y="2244827"/>
                <a:chExt cx="645344" cy="565059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65943940-B328-4AAB-847B-274B5AB37C06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7380C66C-CAED-48F9-ABF6-A97D3A50AAB6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000C68EF-DB72-4DB5-8E4B-B331013896A3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" name="片側の 2 つの角を丸めた四角形 92">
                <a:extLst>
                  <a:ext uri="{FF2B5EF4-FFF2-40B4-BE49-F238E27FC236}">
                    <a16:creationId xmlns:a16="http://schemas.microsoft.com/office/drawing/2014/main" id="{F2E47E77-DFE4-4883-A6BB-4AA906C8B69A}"/>
                  </a:ext>
                </a:extLst>
              </p:cNvPr>
              <p:cNvSpPr/>
              <p:nvPr/>
            </p:nvSpPr>
            <p:spPr>
              <a:xfrm rot="9854429" flipH="1">
                <a:off x="464886" y="2450685"/>
                <a:ext cx="389885" cy="950372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515BBE8-D052-414F-B795-12308B013934}"/>
              </a:ext>
            </a:extLst>
          </p:cNvPr>
          <p:cNvGrpSpPr/>
          <p:nvPr/>
        </p:nvGrpSpPr>
        <p:grpSpPr>
          <a:xfrm>
            <a:off x="1190640" y="866064"/>
            <a:ext cx="2122997" cy="2673890"/>
            <a:chOff x="1190640" y="866064"/>
            <a:chExt cx="2122997" cy="2673890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F1CB8D23-3E8C-4965-B27F-7033940FBBC3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7992839" y="2840930"/>
              <a:chExt cx="927476" cy="927475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BEDAD5F-8D9C-4170-82C9-F585B73D537C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6237DCF8-37E9-473F-B784-2BFDAE5C34C3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21F2949-91ED-486F-8F73-0B7FAB0CAC9C}"/>
                </a:ext>
              </a:extLst>
            </p:cNvPr>
            <p:cNvGrpSpPr/>
            <p:nvPr/>
          </p:nvGrpSpPr>
          <p:grpSpPr>
            <a:xfrm>
              <a:off x="1190640" y="2028261"/>
              <a:ext cx="1428736" cy="1511693"/>
              <a:chOff x="1190640" y="2028261"/>
              <a:chExt cx="1428736" cy="1511693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34FC3C3-DA26-48B8-9EF7-06A718CBCF7E}"/>
                  </a:ext>
                </a:extLst>
              </p:cNvPr>
              <p:cNvSpPr/>
              <p:nvPr/>
            </p:nvSpPr>
            <p:spPr>
              <a:xfrm>
                <a:off x="1190640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3B2F0EA4-8CAE-42BA-8CAE-0C0DB3D20CB7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88" name="片側の 2 つの角を丸めた四角形 144">
                  <a:extLst>
                    <a:ext uri="{FF2B5EF4-FFF2-40B4-BE49-F238E27FC236}">
                      <a16:creationId xmlns:a16="http://schemas.microsoft.com/office/drawing/2014/main" id="{A781101F-D84E-4146-8AF3-66363FA0BA9A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E3D7282B-E731-4578-B217-42F967C41B30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二等辺三角形 89">
                  <a:extLst>
                    <a:ext uri="{FF2B5EF4-FFF2-40B4-BE49-F238E27FC236}">
                      <a16:creationId xmlns:a16="http://schemas.microsoft.com/office/drawing/2014/main" id="{43BED238-A1DE-486C-8B37-8A21BDA06F93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平行四辺形 833">
                  <a:extLst>
                    <a:ext uri="{FF2B5EF4-FFF2-40B4-BE49-F238E27FC236}">
                      <a16:creationId xmlns:a16="http://schemas.microsoft.com/office/drawing/2014/main" id="{A0F27225-5605-4066-98DA-3BEFC79EF4B3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平行四辺形 91">
                  <a:extLst>
                    <a:ext uri="{FF2B5EF4-FFF2-40B4-BE49-F238E27FC236}">
                      <a16:creationId xmlns:a16="http://schemas.microsoft.com/office/drawing/2014/main" id="{32707AD9-38A9-4FED-BE2C-0FADEE37964E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B9B27337-8998-43B1-8458-AE8FE5649237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6D4BDD-64A8-4F21-B3D3-8AFD6357AA88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61" name="円/楕円 291">
                <a:extLst>
                  <a:ext uri="{FF2B5EF4-FFF2-40B4-BE49-F238E27FC236}">
                    <a16:creationId xmlns:a16="http://schemas.microsoft.com/office/drawing/2014/main" id="{3108F996-222A-4459-B273-F54E7D9FD808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5EC1C861-F1A6-4358-95F0-1258EAA68C4A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79" name="グループ化 78">
                  <a:extLst>
                    <a:ext uri="{FF2B5EF4-FFF2-40B4-BE49-F238E27FC236}">
                      <a16:creationId xmlns:a16="http://schemas.microsoft.com/office/drawing/2014/main" id="{561743AA-2B57-496F-90D0-7CDD976398E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4" name="円/楕円 437">
                    <a:extLst>
                      <a:ext uri="{FF2B5EF4-FFF2-40B4-BE49-F238E27FC236}">
                        <a16:creationId xmlns:a16="http://schemas.microsoft.com/office/drawing/2014/main" id="{735D723A-29DC-4AC4-B62C-1D1839066BF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" name="円/楕円 438">
                    <a:extLst>
                      <a:ext uri="{FF2B5EF4-FFF2-40B4-BE49-F238E27FC236}">
                        <a16:creationId xmlns:a16="http://schemas.microsoft.com/office/drawing/2014/main" id="{FE43674A-968E-4271-B723-ED209DFABC7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99308DC4-7FC5-473F-8AF7-DBA2131BE18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82" name="円/楕円 435">
                    <a:extLst>
                      <a:ext uri="{FF2B5EF4-FFF2-40B4-BE49-F238E27FC236}">
                        <a16:creationId xmlns:a16="http://schemas.microsoft.com/office/drawing/2014/main" id="{051F5A3C-8620-42AC-9BEA-C9F7A686AC3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3" name="円/楕円 436">
                    <a:extLst>
                      <a:ext uri="{FF2B5EF4-FFF2-40B4-BE49-F238E27FC236}">
                        <a16:creationId xmlns:a16="http://schemas.microsoft.com/office/drawing/2014/main" id="{8FFC2B65-970A-427C-A5FA-F52A24B498A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" name="円/楕円 291">
                  <a:extLst>
                    <a:ext uri="{FF2B5EF4-FFF2-40B4-BE49-F238E27FC236}">
                      <a16:creationId xmlns:a16="http://schemas.microsoft.com/office/drawing/2014/main" id="{E8258C58-95D9-4D98-840C-B4663E2EA0FF}"/>
                    </a:ext>
                  </a:extLst>
                </p:cNvPr>
                <p:cNvSpPr/>
                <p:nvPr/>
              </p:nvSpPr>
              <p:spPr>
                <a:xfrm>
                  <a:off x="2902857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" name="円/楕円 27">
                <a:extLst>
                  <a:ext uri="{FF2B5EF4-FFF2-40B4-BE49-F238E27FC236}">
                    <a16:creationId xmlns:a16="http://schemas.microsoft.com/office/drawing/2014/main" id="{BC88003E-FAC9-4999-939F-4FCA4A5289B0}"/>
                  </a:ext>
                </a:extLst>
              </p:cNvPr>
              <p:cNvSpPr/>
              <p:nvPr/>
            </p:nvSpPr>
            <p:spPr>
              <a:xfrm rot="10800000">
                <a:off x="786938" y="1268681"/>
                <a:ext cx="303292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416">
                <a:extLst>
                  <a:ext uri="{FF2B5EF4-FFF2-40B4-BE49-F238E27FC236}">
                    <a16:creationId xmlns:a16="http://schemas.microsoft.com/office/drawing/2014/main" id="{8A8659B4-2D63-46F4-B260-2293BF5E6905}"/>
                  </a:ext>
                </a:extLst>
              </p:cNvPr>
              <p:cNvSpPr/>
              <p:nvPr/>
            </p:nvSpPr>
            <p:spPr>
              <a:xfrm>
                <a:off x="670130" y="775049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418">
                <a:extLst>
                  <a:ext uri="{FF2B5EF4-FFF2-40B4-BE49-F238E27FC236}">
                    <a16:creationId xmlns:a16="http://schemas.microsoft.com/office/drawing/2014/main" id="{2F55B156-0368-4D40-BECC-2C0C113B8F48}"/>
                  </a:ext>
                </a:extLst>
              </p:cNvPr>
              <p:cNvSpPr/>
              <p:nvPr/>
            </p:nvSpPr>
            <p:spPr>
              <a:xfrm>
                <a:off x="1134142" y="775049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BE86B7A2-94FE-4D9A-956D-8C48A92C7587}"/>
                  </a:ext>
                </a:extLst>
              </p:cNvPr>
              <p:cNvSpPr/>
              <p:nvPr/>
            </p:nvSpPr>
            <p:spPr>
              <a:xfrm rot="153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AFD0CC16-5218-492E-BA6B-FFE63F24DD34}"/>
                  </a:ext>
                </a:extLst>
              </p:cNvPr>
              <p:cNvSpPr/>
              <p:nvPr/>
            </p:nvSpPr>
            <p:spPr>
              <a:xfrm rot="171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F1F4C3D0-CC12-4C10-89D3-E2DAB4AB6DFB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A5FA808-5781-4CDF-A292-C6830B983352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0158DC1A-F5FC-4C7E-BD19-620A16744DF5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D87BC38-FD31-4A5A-A1F6-9718357DE098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F94E6EA-4306-4591-9F9C-4D924F9BA597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5ED37B84-5C0B-4E27-B4B2-7FFBB82B99CA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" name="円/楕円 27">
                <a:extLst>
                  <a:ext uri="{FF2B5EF4-FFF2-40B4-BE49-F238E27FC236}">
                    <a16:creationId xmlns:a16="http://schemas.microsoft.com/office/drawing/2014/main" id="{0482EAA6-08E4-447D-A489-D2AC797A5F12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円/楕円 27">
                <a:extLst>
                  <a:ext uri="{FF2B5EF4-FFF2-40B4-BE49-F238E27FC236}">
                    <a16:creationId xmlns:a16="http://schemas.microsoft.com/office/drawing/2014/main" id="{9D597002-009B-4E1C-8F8B-806BDA03BCAA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9E8F9780-3C79-4BCD-BAAE-DCE4488D669E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73" name="円/楕円 662">
                  <a:extLst>
                    <a:ext uri="{FF2B5EF4-FFF2-40B4-BE49-F238E27FC236}">
                      <a16:creationId xmlns:a16="http://schemas.microsoft.com/office/drawing/2014/main" id="{1AE44EA9-0DF6-409C-9703-6839FC45CBF9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CD36FA66-716D-492E-86C3-3555E80361CD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52" name="楕円 22">
              <a:extLst>
                <a:ext uri="{FF2B5EF4-FFF2-40B4-BE49-F238E27FC236}">
                  <a16:creationId xmlns:a16="http://schemas.microsoft.com/office/drawing/2014/main" id="{37B4ECB9-B254-41BB-8557-819B86AA4637}"/>
                </a:ext>
              </a:extLst>
            </p:cNvPr>
            <p:cNvSpPr/>
            <p:nvPr/>
          </p:nvSpPr>
          <p:spPr>
            <a:xfrm>
              <a:off x="2346376" y="111914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22">
              <a:extLst>
                <a:ext uri="{FF2B5EF4-FFF2-40B4-BE49-F238E27FC236}">
                  <a16:creationId xmlns:a16="http://schemas.microsoft.com/office/drawing/2014/main" id="{477C902A-DCF7-4330-82CA-56C211D63948}"/>
                </a:ext>
              </a:extLst>
            </p:cNvPr>
            <p:cNvSpPr/>
            <p:nvPr/>
          </p:nvSpPr>
          <p:spPr>
            <a:xfrm>
              <a:off x="2085101" y="9641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22">
              <a:extLst>
                <a:ext uri="{FF2B5EF4-FFF2-40B4-BE49-F238E27FC236}">
                  <a16:creationId xmlns:a16="http://schemas.microsoft.com/office/drawing/2014/main" id="{FE977ADF-B644-412E-9BAE-4D4221FDADD4}"/>
                </a:ext>
              </a:extLst>
            </p:cNvPr>
            <p:cNvSpPr/>
            <p:nvPr/>
          </p:nvSpPr>
          <p:spPr>
            <a:xfrm>
              <a:off x="1494551" y="12054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E122DD9-A89A-4D77-A618-6081AA926190}"/>
                </a:ext>
              </a:extLst>
            </p:cNvPr>
            <p:cNvGrpSpPr/>
            <p:nvPr/>
          </p:nvGrpSpPr>
          <p:grpSpPr>
            <a:xfrm>
              <a:off x="2091367" y="1865305"/>
              <a:ext cx="869492" cy="1556040"/>
              <a:chOff x="-987540" y="2202347"/>
              <a:chExt cx="869492" cy="1556040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4FE2EB13-ADF7-450E-86C7-D882EF0D90DD}"/>
                  </a:ext>
                </a:extLst>
              </p:cNvPr>
              <p:cNvGrpSpPr/>
              <p:nvPr/>
            </p:nvGrpSpPr>
            <p:grpSpPr>
              <a:xfrm>
                <a:off x="-987540" y="2202347"/>
                <a:ext cx="742749" cy="650346"/>
                <a:chOff x="1876679" y="2244827"/>
                <a:chExt cx="645344" cy="565059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948EA9A6-59C8-4E7C-8201-69D2464A20B4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F47C3F44-EA88-4E8F-A6D2-66CB5314710B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1BD1A5D5-C2D1-4484-B042-5ABD55A02578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7" name="片側の 2 つの角を丸めた四角形 92">
                <a:extLst>
                  <a:ext uri="{FF2B5EF4-FFF2-40B4-BE49-F238E27FC236}">
                    <a16:creationId xmlns:a16="http://schemas.microsoft.com/office/drawing/2014/main" id="{D2F0132A-5099-441B-B13A-2D84F3BFB22E}"/>
                  </a:ext>
                </a:extLst>
              </p:cNvPr>
              <p:cNvSpPr/>
              <p:nvPr/>
            </p:nvSpPr>
            <p:spPr>
              <a:xfrm rot="9854429" flipH="1">
                <a:off x="-624585" y="2702776"/>
                <a:ext cx="506537" cy="1055611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86559 w 365586"/>
                  <a:gd name="connsiteY0" fmla="*/ 0 h 911004"/>
                  <a:gd name="connsiteX1" fmla="*/ 186559 w 365586"/>
                  <a:gd name="connsiteY1" fmla="*/ 0 h 911004"/>
                  <a:gd name="connsiteX2" fmla="*/ 352327 w 365586"/>
                  <a:gd name="connsiteY2" fmla="*/ 165768 h 911004"/>
                  <a:gd name="connsiteX3" fmla="*/ 317767 w 365586"/>
                  <a:gd name="connsiteY3" fmla="*/ 820371 h 911004"/>
                  <a:gd name="connsiteX4" fmla="*/ 20465 w 365586"/>
                  <a:gd name="connsiteY4" fmla="*/ 835454 h 911004"/>
                  <a:gd name="connsiteX5" fmla="*/ 20791 w 365586"/>
                  <a:gd name="connsiteY5" fmla="*/ 165768 h 911004"/>
                  <a:gd name="connsiteX6" fmla="*/ 186559 w 365586"/>
                  <a:gd name="connsiteY6" fmla="*/ 0 h 911004"/>
                  <a:gd name="connsiteX0" fmla="*/ 213120 w 392147"/>
                  <a:gd name="connsiteY0" fmla="*/ 0 h 911004"/>
                  <a:gd name="connsiteX1" fmla="*/ 213120 w 392147"/>
                  <a:gd name="connsiteY1" fmla="*/ 0 h 911004"/>
                  <a:gd name="connsiteX2" fmla="*/ 378888 w 392147"/>
                  <a:gd name="connsiteY2" fmla="*/ 165768 h 911004"/>
                  <a:gd name="connsiteX3" fmla="*/ 344328 w 392147"/>
                  <a:gd name="connsiteY3" fmla="*/ 820371 h 911004"/>
                  <a:gd name="connsiteX4" fmla="*/ 47026 w 392147"/>
                  <a:gd name="connsiteY4" fmla="*/ 835454 h 911004"/>
                  <a:gd name="connsiteX5" fmla="*/ 0 w 392147"/>
                  <a:gd name="connsiteY5" fmla="*/ 163555 h 911004"/>
                  <a:gd name="connsiteX6" fmla="*/ 213120 w 392147"/>
                  <a:gd name="connsiteY6" fmla="*/ 0 h 911004"/>
                  <a:gd name="connsiteX0" fmla="*/ 213120 w 428474"/>
                  <a:gd name="connsiteY0" fmla="*/ 0 h 911719"/>
                  <a:gd name="connsiteX1" fmla="*/ 213120 w 428474"/>
                  <a:gd name="connsiteY1" fmla="*/ 0 h 911719"/>
                  <a:gd name="connsiteX2" fmla="*/ 422168 w 428474"/>
                  <a:gd name="connsiteY2" fmla="*/ 153553 h 911719"/>
                  <a:gd name="connsiteX3" fmla="*/ 344328 w 428474"/>
                  <a:gd name="connsiteY3" fmla="*/ 820371 h 911719"/>
                  <a:gd name="connsiteX4" fmla="*/ 47026 w 428474"/>
                  <a:gd name="connsiteY4" fmla="*/ 835454 h 911719"/>
                  <a:gd name="connsiteX5" fmla="*/ 0 w 428474"/>
                  <a:gd name="connsiteY5" fmla="*/ 163555 h 911719"/>
                  <a:gd name="connsiteX6" fmla="*/ 213120 w 428474"/>
                  <a:gd name="connsiteY6" fmla="*/ 0 h 911719"/>
                  <a:gd name="connsiteX0" fmla="*/ 213120 w 440109"/>
                  <a:gd name="connsiteY0" fmla="*/ 0 h 917177"/>
                  <a:gd name="connsiteX1" fmla="*/ 213120 w 440109"/>
                  <a:gd name="connsiteY1" fmla="*/ 0 h 917177"/>
                  <a:gd name="connsiteX2" fmla="*/ 422168 w 440109"/>
                  <a:gd name="connsiteY2" fmla="*/ 153553 h 917177"/>
                  <a:gd name="connsiteX3" fmla="*/ 386501 w 440109"/>
                  <a:gd name="connsiteY3" fmla="*/ 831832 h 917177"/>
                  <a:gd name="connsiteX4" fmla="*/ 47026 w 440109"/>
                  <a:gd name="connsiteY4" fmla="*/ 835454 h 917177"/>
                  <a:gd name="connsiteX5" fmla="*/ 0 w 440109"/>
                  <a:gd name="connsiteY5" fmla="*/ 163555 h 917177"/>
                  <a:gd name="connsiteX6" fmla="*/ 213120 w 440109"/>
                  <a:gd name="connsiteY6" fmla="*/ 0 h 91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0109" h="917177">
                    <a:moveTo>
                      <a:pt x="213120" y="0"/>
                    </a:moveTo>
                    <a:lnTo>
                      <a:pt x="213120" y="0"/>
                    </a:lnTo>
                    <a:cubicBezTo>
                      <a:pt x="304671" y="0"/>
                      <a:pt x="393271" y="14914"/>
                      <a:pt x="422168" y="153553"/>
                    </a:cubicBezTo>
                    <a:cubicBezTo>
                      <a:pt x="451065" y="292192"/>
                      <a:pt x="449025" y="718182"/>
                      <a:pt x="386501" y="831832"/>
                    </a:cubicBezTo>
                    <a:cubicBezTo>
                      <a:pt x="323977" y="945482"/>
                      <a:pt x="96522" y="944554"/>
                      <a:pt x="47026" y="835454"/>
                    </a:cubicBezTo>
                    <a:cubicBezTo>
                      <a:pt x="-2470" y="726354"/>
                      <a:pt x="6913" y="379853"/>
                      <a:pt x="0" y="163555"/>
                    </a:cubicBezTo>
                    <a:cubicBezTo>
                      <a:pt x="0" y="72004"/>
                      <a:pt x="121569" y="0"/>
                      <a:pt x="21312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6BD4BB1-8543-40DA-951E-DFA060FBAE10}"/>
              </a:ext>
            </a:extLst>
          </p:cNvPr>
          <p:cNvGrpSpPr/>
          <p:nvPr/>
        </p:nvGrpSpPr>
        <p:grpSpPr>
          <a:xfrm>
            <a:off x="7179246" y="838200"/>
            <a:ext cx="2060738" cy="2701569"/>
            <a:chOff x="7179246" y="838200"/>
            <a:chExt cx="2060738" cy="2701569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FECEAC8F-C6DE-407B-9F73-E4EF0234CD5B}"/>
                </a:ext>
              </a:extLst>
            </p:cNvPr>
            <p:cNvGrpSpPr/>
            <p:nvPr/>
          </p:nvGrpSpPr>
          <p:grpSpPr>
            <a:xfrm>
              <a:off x="8158608" y="866064"/>
              <a:ext cx="1081376" cy="1081375"/>
              <a:chOff x="7992839" y="2840930"/>
              <a:chExt cx="927476" cy="927475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79B24577-6578-41DF-88C2-B518BF5FB656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9C8258AC-6E4B-4BB1-9438-03F26CB0EED8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CECADFB4-7E5F-4733-9013-D442D25FBB8E}"/>
                </a:ext>
              </a:extLst>
            </p:cNvPr>
            <p:cNvGrpSpPr/>
            <p:nvPr/>
          </p:nvGrpSpPr>
          <p:grpSpPr>
            <a:xfrm>
              <a:off x="7179246" y="1929996"/>
              <a:ext cx="1356726" cy="1609773"/>
              <a:chOff x="7179246" y="1929996"/>
              <a:chExt cx="1356726" cy="1609773"/>
            </a:xfrm>
          </p:grpSpPr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CB98CFB-F2C7-4E80-A0D4-30C2AFDB683F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EEA3432B-4595-4941-90C6-3A51690ACBF4}"/>
                  </a:ext>
                </a:extLst>
              </p:cNvPr>
              <p:cNvSpPr/>
              <p:nvPr/>
            </p:nvSpPr>
            <p:spPr>
              <a:xfrm>
                <a:off x="7179246" y="227883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片側の 2 つの角を丸めた四角形 144">
                <a:extLst>
                  <a:ext uri="{FF2B5EF4-FFF2-40B4-BE49-F238E27FC236}">
                    <a16:creationId xmlns:a16="http://schemas.microsoft.com/office/drawing/2014/main" id="{118F3979-53C4-47C9-8BB4-88F20870009C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3BFBF2A7-BBAB-4B49-B494-152D25B9D6C7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CE57B409-0BFB-4812-92B2-94D4A60F5C38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" name="台形 731">
                <a:extLst>
                  <a:ext uri="{FF2B5EF4-FFF2-40B4-BE49-F238E27FC236}">
                    <a16:creationId xmlns:a16="http://schemas.microsoft.com/office/drawing/2014/main" id="{EADA1A05-F730-4DDB-9CBB-72C769B3076F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F6D163A8-4A77-4986-B42B-7CAEA3FB1882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42" name="平行四辺形 141">
                  <a:extLst>
                    <a:ext uri="{FF2B5EF4-FFF2-40B4-BE49-F238E27FC236}">
                      <a16:creationId xmlns:a16="http://schemas.microsoft.com/office/drawing/2014/main" id="{30323FCA-9386-4348-883D-5294EF7131AB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平行四辺形 142">
                  <a:extLst>
                    <a:ext uri="{FF2B5EF4-FFF2-40B4-BE49-F238E27FC236}">
                      <a16:creationId xmlns:a16="http://schemas.microsoft.com/office/drawing/2014/main" id="{14EFCABE-8366-45CB-91C6-1C3B0119282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E0041DC9-BE96-4D90-AF0E-4D131EAB2F11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6E709DEE-51FC-4DAB-8EF4-943BB3AACE78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0" name="平行四辺形 139">
                  <a:extLst>
                    <a:ext uri="{FF2B5EF4-FFF2-40B4-BE49-F238E27FC236}">
                      <a16:creationId xmlns:a16="http://schemas.microsoft.com/office/drawing/2014/main" id="{CA75BEB3-6CB6-4DF0-8242-B6006A8B4050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平行四辺形 140">
                  <a:extLst>
                    <a:ext uri="{FF2B5EF4-FFF2-40B4-BE49-F238E27FC236}">
                      <a16:creationId xmlns:a16="http://schemas.microsoft.com/office/drawing/2014/main" id="{FB406422-4883-4C33-B9C1-BF9C7609F39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C40CA0B-DC89-4210-9101-00692C678F0E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264753F-6F08-48AE-B89D-CAA7C6BD198B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9" name="フリーフォーム 540">
              <a:extLst>
                <a:ext uri="{FF2B5EF4-FFF2-40B4-BE49-F238E27FC236}">
                  <a16:creationId xmlns:a16="http://schemas.microsoft.com/office/drawing/2014/main" id="{621BC594-BA43-4AAA-A540-343CE07BF1CC}"/>
                </a:ext>
              </a:extLst>
            </p:cNvPr>
            <p:cNvSpPr/>
            <p:nvPr/>
          </p:nvSpPr>
          <p:spPr>
            <a:xfrm>
              <a:off x="729049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AC0F501-3FFE-4F9D-B17C-859F254A7783}"/>
                </a:ext>
              </a:extLst>
            </p:cNvPr>
            <p:cNvGrpSpPr/>
            <p:nvPr/>
          </p:nvGrpSpPr>
          <p:grpSpPr>
            <a:xfrm rot="20700000">
              <a:off x="7238074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7" name="円/楕円 564">
                <a:extLst>
                  <a:ext uri="{FF2B5EF4-FFF2-40B4-BE49-F238E27FC236}">
                    <a16:creationId xmlns:a16="http://schemas.microsoft.com/office/drawing/2014/main" id="{3501F638-F961-4400-83BC-E3B70CE468CE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" name="円/楕円 565">
                <a:extLst>
                  <a:ext uri="{FF2B5EF4-FFF2-40B4-BE49-F238E27FC236}">
                    <a16:creationId xmlns:a16="http://schemas.microsoft.com/office/drawing/2014/main" id="{5B1AB0BB-A690-4D49-AE6D-DBD072A740B5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47B0899F-6342-42C0-98F8-4E49F56F1BB5}"/>
                </a:ext>
              </a:extLst>
            </p:cNvPr>
            <p:cNvGrpSpPr/>
            <p:nvPr/>
          </p:nvGrpSpPr>
          <p:grpSpPr>
            <a:xfrm rot="900000" flipH="1">
              <a:off x="8311296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125" name="円/楕円 562">
                <a:extLst>
                  <a:ext uri="{FF2B5EF4-FFF2-40B4-BE49-F238E27FC236}">
                    <a16:creationId xmlns:a16="http://schemas.microsoft.com/office/drawing/2014/main" id="{11446718-D6E2-45A7-876F-E7AA1EE3236B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円/楕円 563">
                <a:extLst>
                  <a:ext uri="{FF2B5EF4-FFF2-40B4-BE49-F238E27FC236}">
                    <a16:creationId xmlns:a16="http://schemas.microsoft.com/office/drawing/2014/main" id="{C5A65349-573C-4DEC-92A3-15CFD18A46F6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2" name="円/楕円 561">
              <a:extLst>
                <a:ext uri="{FF2B5EF4-FFF2-40B4-BE49-F238E27FC236}">
                  <a16:creationId xmlns:a16="http://schemas.microsoft.com/office/drawing/2014/main" id="{72851C25-0C3D-4F74-807A-6836DF96533F}"/>
                </a:ext>
              </a:extLst>
            </p:cNvPr>
            <p:cNvSpPr/>
            <p:nvPr/>
          </p:nvSpPr>
          <p:spPr>
            <a:xfrm>
              <a:off x="7366320" y="919575"/>
              <a:ext cx="1073222" cy="12073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" name="円/楕円 548">
              <a:extLst>
                <a:ext uri="{FF2B5EF4-FFF2-40B4-BE49-F238E27FC236}">
                  <a16:creationId xmlns:a16="http://schemas.microsoft.com/office/drawing/2014/main" id="{DBFB2B54-91D5-44B0-9C26-CF7C0FBA1897}"/>
                </a:ext>
              </a:extLst>
            </p:cNvPr>
            <p:cNvSpPr/>
            <p:nvPr/>
          </p:nvSpPr>
          <p:spPr>
            <a:xfrm>
              <a:off x="7581430" y="1472863"/>
              <a:ext cx="104027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円/楕円 549">
              <a:extLst>
                <a:ext uri="{FF2B5EF4-FFF2-40B4-BE49-F238E27FC236}">
                  <a16:creationId xmlns:a16="http://schemas.microsoft.com/office/drawing/2014/main" id="{0A6771D9-25CE-45B6-9663-4FB229016137}"/>
                </a:ext>
              </a:extLst>
            </p:cNvPr>
            <p:cNvSpPr/>
            <p:nvPr/>
          </p:nvSpPr>
          <p:spPr>
            <a:xfrm>
              <a:off x="8117866" y="1472863"/>
              <a:ext cx="104027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月 104">
              <a:extLst>
                <a:ext uri="{FF2B5EF4-FFF2-40B4-BE49-F238E27FC236}">
                  <a16:creationId xmlns:a16="http://schemas.microsoft.com/office/drawing/2014/main" id="{DE1FCD5A-E7DC-4410-BBD3-BFE5FB1F9B16}"/>
                </a:ext>
              </a:extLst>
            </p:cNvPr>
            <p:cNvSpPr/>
            <p:nvPr/>
          </p:nvSpPr>
          <p:spPr>
            <a:xfrm rot="15300000">
              <a:off x="7594424" y="1116446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1CC18CE4-FDFE-4FDD-B551-099C61AEF7A2}"/>
                </a:ext>
              </a:extLst>
            </p:cNvPr>
            <p:cNvGrpSpPr/>
            <p:nvPr/>
          </p:nvGrpSpPr>
          <p:grpSpPr>
            <a:xfrm>
              <a:off x="7799861" y="1603884"/>
              <a:ext cx="203618" cy="216409"/>
              <a:chOff x="7084627" y="3040652"/>
              <a:chExt cx="240026" cy="20343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123" name="円/楕円 662">
                <a:extLst>
                  <a:ext uri="{FF2B5EF4-FFF2-40B4-BE49-F238E27FC236}">
                    <a16:creationId xmlns:a16="http://schemas.microsoft.com/office/drawing/2014/main" id="{39E24C1D-FBFB-44B4-805A-5C1C5B4E797A}"/>
                  </a:ext>
                </a:extLst>
              </p:cNvPr>
              <p:cNvSpPr/>
              <p:nvPr/>
            </p:nvSpPr>
            <p:spPr>
              <a:xfrm>
                <a:off x="7084627" y="3125508"/>
                <a:ext cx="240026" cy="102097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26" h="160451">
                    <a:moveTo>
                      <a:pt x="0" y="96853"/>
                    </a:moveTo>
                    <a:cubicBezTo>
                      <a:pt x="0" y="37409"/>
                      <a:pt x="48970" y="0"/>
                      <a:pt x="115251" y="0"/>
                    </a:cubicBezTo>
                    <a:cubicBezTo>
                      <a:pt x="181532" y="0"/>
                      <a:pt x="240026" y="28271"/>
                      <a:pt x="240026" y="96853"/>
                    </a:cubicBezTo>
                    <a:cubicBezTo>
                      <a:pt x="240026" y="165435"/>
                      <a:pt x="186294" y="160368"/>
                      <a:pt x="120013" y="160368"/>
                    </a:cubicBezTo>
                    <a:cubicBezTo>
                      <a:pt x="53732" y="160368"/>
                      <a:pt x="0" y="156297"/>
                      <a:pt x="0" y="96853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61C6621-6BA3-4C18-80D3-8FD50163714E}"/>
                  </a:ext>
                </a:extLst>
              </p:cNvPr>
              <p:cNvSpPr/>
              <p:nvPr/>
            </p:nvSpPr>
            <p:spPr>
              <a:xfrm>
                <a:off x="7137014" y="3040652"/>
                <a:ext cx="135252" cy="20343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633A764A-197A-4ADA-B38C-29A20E46C919}"/>
                </a:ext>
              </a:extLst>
            </p:cNvPr>
            <p:cNvGrpSpPr/>
            <p:nvPr/>
          </p:nvGrpSpPr>
          <p:grpSpPr>
            <a:xfrm>
              <a:off x="7417064" y="1455168"/>
              <a:ext cx="972825" cy="346959"/>
              <a:chOff x="3315793" y="1523998"/>
              <a:chExt cx="934739" cy="333376"/>
            </a:xfrm>
          </p:grpSpPr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0D8A3002-D17E-49A1-ABEF-30381CF1BD91}"/>
                  </a:ext>
                </a:extLst>
              </p:cNvPr>
              <p:cNvSpPr/>
              <p:nvPr/>
            </p:nvSpPr>
            <p:spPr>
              <a:xfrm>
                <a:off x="3337225" y="1548879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913E38A6-8B6F-43F4-83A4-21AE18602598}"/>
                  </a:ext>
                </a:extLst>
              </p:cNvPr>
              <p:cNvSpPr/>
              <p:nvPr/>
            </p:nvSpPr>
            <p:spPr>
              <a:xfrm>
                <a:off x="3837288" y="1548879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6980784-D860-4AAB-AE52-EDF575FADC0B}"/>
                  </a:ext>
                </a:extLst>
              </p:cNvPr>
              <p:cNvSpPr/>
              <p:nvPr/>
            </p:nvSpPr>
            <p:spPr>
              <a:xfrm>
                <a:off x="3315793" y="1523998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8" name="月 107">
              <a:extLst>
                <a:ext uri="{FF2B5EF4-FFF2-40B4-BE49-F238E27FC236}">
                  <a16:creationId xmlns:a16="http://schemas.microsoft.com/office/drawing/2014/main" id="{ABA2AF3E-8601-44E4-9DF8-0427EAEBF338}"/>
                </a:ext>
              </a:extLst>
            </p:cNvPr>
            <p:cNvSpPr/>
            <p:nvPr/>
          </p:nvSpPr>
          <p:spPr>
            <a:xfrm rot="17100000">
              <a:off x="8139646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円/楕円 638">
              <a:extLst>
                <a:ext uri="{FF2B5EF4-FFF2-40B4-BE49-F238E27FC236}">
                  <a16:creationId xmlns:a16="http://schemas.microsoft.com/office/drawing/2014/main" id="{67841821-E0D5-4546-852B-4D0937C7D416}"/>
                </a:ext>
              </a:extLst>
            </p:cNvPr>
            <p:cNvSpPr/>
            <p:nvPr/>
          </p:nvSpPr>
          <p:spPr>
            <a:xfrm rot="10800000">
              <a:off x="7771254" y="1930324"/>
              <a:ext cx="267009" cy="47583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楕円 22">
              <a:extLst>
                <a:ext uri="{FF2B5EF4-FFF2-40B4-BE49-F238E27FC236}">
                  <a16:creationId xmlns:a16="http://schemas.microsoft.com/office/drawing/2014/main" id="{962E0C56-20DE-457D-8A11-907C5E01BBCD}"/>
                </a:ext>
              </a:extLst>
            </p:cNvPr>
            <p:cNvSpPr/>
            <p:nvPr/>
          </p:nvSpPr>
          <p:spPr>
            <a:xfrm>
              <a:off x="8245526" y="105656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22">
              <a:extLst>
                <a:ext uri="{FF2B5EF4-FFF2-40B4-BE49-F238E27FC236}">
                  <a16:creationId xmlns:a16="http://schemas.microsoft.com/office/drawing/2014/main" id="{394A23F5-93DF-4F88-A3F4-C5F251DC0811}"/>
                </a:ext>
              </a:extLst>
            </p:cNvPr>
            <p:cNvSpPr/>
            <p:nvPr/>
          </p:nvSpPr>
          <p:spPr>
            <a:xfrm>
              <a:off x="7984251" y="90160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22">
              <a:extLst>
                <a:ext uri="{FF2B5EF4-FFF2-40B4-BE49-F238E27FC236}">
                  <a16:creationId xmlns:a16="http://schemas.microsoft.com/office/drawing/2014/main" id="{CDEBF0F4-3886-45D8-8F8C-F06DA1DDF07C}"/>
                </a:ext>
              </a:extLst>
            </p:cNvPr>
            <p:cNvSpPr/>
            <p:nvPr/>
          </p:nvSpPr>
          <p:spPr>
            <a:xfrm>
              <a:off x="7450051" y="104053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6B28C53-C1C6-48FB-A1BD-43C288E27930}"/>
                </a:ext>
              </a:extLst>
            </p:cNvPr>
            <p:cNvGrpSpPr/>
            <p:nvPr/>
          </p:nvGrpSpPr>
          <p:grpSpPr>
            <a:xfrm>
              <a:off x="8028271" y="1726273"/>
              <a:ext cx="816349" cy="1594681"/>
              <a:chOff x="6131786" y="1798526"/>
              <a:chExt cx="816349" cy="1594681"/>
            </a:xfrm>
          </p:grpSpPr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3981FEDD-4021-49D6-8628-F524412591DE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45D39748-8A20-445F-AE20-993D9FD841F2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DB2FC0E7-7454-4A26-8A53-FFF95E1616CD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A4B1AF75-D116-4E82-B004-326F860A7E9E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5" name="台形 114">
                <a:extLst>
                  <a:ext uri="{FF2B5EF4-FFF2-40B4-BE49-F238E27FC236}">
                    <a16:creationId xmlns:a16="http://schemas.microsoft.com/office/drawing/2014/main" id="{AE98162C-AF1C-489D-89D0-1E84C6D0D998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6" name="片側の 2 つの角を丸めた四角形 92">
                <a:extLst>
                  <a:ext uri="{FF2B5EF4-FFF2-40B4-BE49-F238E27FC236}">
                    <a16:creationId xmlns:a16="http://schemas.microsoft.com/office/drawing/2014/main" id="{E3553E50-E398-4A0B-A33B-50B05E268A2F}"/>
                  </a:ext>
                </a:extLst>
              </p:cNvPr>
              <p:cNvSpPr/>
              <p:nvPr/>
            </p:nvSpPr>
            <p:spPr>
              <a:xfrm rot="9854429" flipH="1">
                <a:off x="6558250" y="2480599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7CF88D91-AEC2-41D5-9246-BD1CDBD6C966}"/>
              </a:ext>
            </a:extLst>
          </p:cNvPr>
          <p:cNvGrpSpPr/>
          <p:nvPr/>
        </p:nvGrpSpPr>
        <p:grpSpPr>
          <a:xfrm>
            <a:off x="7179246" y="3685220"/>
            <a:ext cx="2060738" cy="2757769"/>
            <a:chOff x="7179246" y="3685220"/>
            <a:chExt cx="2060738" cy="2757769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6A0595E7-097A-485F-BDE5-15EE62E9BC98}"/>
                </a:ext>
              </a:extLst>
            </p:cNvPr>
            <p:cNvGrpSpPr/>
            <p:nvPr/>
          </p:nvGrpSpPr>
          <p:grpSpPr>
            <a:xfrm>
              <a:off x="8158608" y="3773166"/>
              <a:ext cx="1081376" cy="1081375"/>
              <a:chOff x="7992839" y="2840930"/>
              <a:chExt cx="927476" cy="927475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93197F1B-754A-4E8A-AE68-49FEA0574F95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89ADFA61-76AA-4C51-AB7A-B630C3D30F6A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1B32009E-5D48-4D7F-9BBE-52329F033506}"/>
                </a:ext>
              </a:extLst>
            </p:cNvPr>
            <p:cNvGrpSpPr/>
            <p:nvPr/>
          </p:nvGrpSpPr>
          <p:grpSpPr>
            <a:xfrm>
              <a:off x="7179246" y="4833216"/>
              <a:ext cx="1356726" cy="1609773"/>
              <a:chOff x="7179246" y="4833216"/>
              <a:chExt cx="1356726" cy="1609773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F72698B-4276-4F84-B315-65A6224A4156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59FE4C6-6D9A-4794-B60B-F236E776D2E8}"/>
                  </a:ext>
                </a:extLst>
              </p:cNvPr>
              <p:cNvSpPr/>
              <p:nvPr/>
            </p:nvSpPr>
            <p:spPr>
              <a:xfrm>
                <a:off x="7179246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片側の 2 つの角を丸めた四角形 144">
                <a:extLst>
                  <a:ext uri="{FF2B5EF4-FFF2-40B4-BE49-F238E27FC236}">
                    <a16:creationId xmlns:a16="http://schemas.microsoft.com/office/drawing/2014/main" id="{397B304D-0D34-4030-B34D-9BB8130A85A3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721DAC0D-8BAD-40F2-AB2F-EFB4788031DF}"/>
                  </a:ext>
                </a:extLst>
              </p:cNvPr>
              <p:cNvSpPr/>
              <p:nvPr/>
            </p:nvSpPr>
            <p:spPr>
              <a:xfrm rot="10800000">
                <a:off x="7629200" y="514097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D0C4188F-F0AC-4B46-8D36-8F1AA51D250C}"/>
                  </a:ext>
                </a:extLst>
              </p:cNvPr>
              <p:cNvSpPr/>
              <p:nvPr/>
            </p:nvSpPr>
            <p:spPr>
              <a:xfrm>
                <a:off x="7876904" y="625475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" name="台形 731">
                <a:extLst>
                  <a:ext uri="{FF2B5EF4-FFF2-40B4-BE49-F238E27FC236}">
                    <a16:creationId xmlns:a16="http://schemas.microsoft.com/office/drawing/2014/main" id="{79B1657D-73E2-404B-8B98-8E6037FD032E}"/>
                  </a:ext>
                </a:extLst>
              </p:cNvPr>
              <p:cNvSpPr/>
              <p:nvPr/>
            </p:nvSpPr>
            <p:spPr>
              <a:xfrm rot="10800000" flipV="1">
                <a:off x="7809668" y="526467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F4A41CEF-E5D1-4950-B016-FE0D33300954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90" name="平行四辺形 189">
                  <a:extLst>
                    <a:ext uri="{FF2B5EF4-FFF2-40B4-BE49-F238E27FC236}">
                      <a16:creationId xmlns:a16="http://schemas.microsoft.com/office/drawing/2014/main" id="{509FABF7-9D79-451A-8FD7-29023A626AC4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平行四辺形 190">
                  <a:extLst>
                    <a:ext uri="{FF2B5EF4-FFF2-40B4-BE49-F238E27FC236}">
                      <a16:creationId xmlns:a16="http://schemas.microsoft.com/office/drawing/2014/main" id="{7B64FE58-E89F-4010-B2D4-60577BDCEBCC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5D44CAE1-40F2-4268-AD26-3B0C4E96DA76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76CEE2E4-B54D-408C-9AAA-E0E635D6E942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188" name="平行四辺形 187">
                  <a:extLst>
                    <a:ext uri="{FF2B5EF4-FFF2-40B4-BE49-F238E27FC236}">
                      <a16:creationId xmlns:a16="http://schemas.microsoft.com/office/drawing/2014/main" id="{88BFCBB1-E415-461D-A1FC-87FD677AB46F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平行四辺形 188">
                  <a:extLst>
                    <a:ext uri="{FF2B5EF4-FFF2-40B4-BE49-F238E27FC236}">
                      <a16:creationId xmlns:a16="http://schemas.microsoft.com/office/drawing/2014/main" id="{F5331183-7DEE-4850-A90D-18F72182EE74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3FAD4ABB-1BA0-477C-9F2B-19B56ECD5BDE}"/>
                  </a:ext>
                </a:extLst>
              </p:cNvPr>
              <p:cNvSpPr/>
              <p:nvPr/>
            </p:nvSpPr>
            <p:spPr>
              <a:xfrm>
                <a:off x="7489455" y="515069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D19673C0-A88B-44F6-B6E8-F9966D531177}"/>
                  </a:ext>
                </a:extLst>
              </p:cNvPr>
              <p:cNvSpPr/>
              <p:nvPr/>
            </p:nvSpPr>
            <p:spPr>
              <a:xfrm>
                <a:off x="7489455" y="513176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6310FED-393D-4D31-8ACE-C61087E2C7EE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06D0A90-F7AD-4D0D-B9F3-F67392F0F0C9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CE03268-0454-42E4-B7B6-1ED9C81D3AF8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5" name="円/楕円 620">
                  <a:extLst>
                    <a:ext uri="{FF2B5EF4-FFF2-40B4-BE49-F238E27FC236}">
                      <a16:creationId xmlns:a16="http://schemas.microsoft.com/office/drawing/2014/main" id="{F36BA576-1525-48AD-B766-C6E6471A7F7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円/楕円 621">
                  <a:extLst>
                    <a:ext uri="{FF2B5EF4-FFF2-40B4-BE49-F238E27FC236}">
                      <a16:creationId xmlns:a16="http://schemas.microsoft.com/office/drawing/2014/main" id="{FF5BBBE4-235D-47AC-A586-F1E974F50688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1C32FFDD-B4E7-4AB3-8558-705CE42D6B09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173" name="円/楕円 618">
                  <a:extLst>
                    <a:ext uri="{FF2B5EF4-FFF2-40B4-BE49-F238E27FC236}">
                      <a16:creationId xmlns:a16="http://schemas.microsoft.com/office/drawing/2014/main" id="{239530C6-EACD-496B-AD68-C3540787FEC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円/楕円 619">
                  <a:extLst>
                    <a:ext uri="{FF2B5EF4-FFF2-40B4-BE49-F238E27FC236}">
                      <a16:creationId xmlns:a16="http://schemas.microsoft.com/office/drawing/2014/main" id="{B2975605-77F2-432A-8834-B47C43EE053F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17F33B2-A7F3-4144-8AC2-C50CED11B1CC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6C90D732-A126-4992-8200-B42D310FA888}"/>
                  </a:ext>
                </a:extLst>
              </p:cNvPr>
              <p:cNvSpPr/>
              <p:nvPr/>
            </p:nvSpPr>
            <p:spPr>
              <a:xfrm rot="162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月 164">
                <a:extLst>
                  <a:ext uri="{FF2B5EF4-FFF2-40B4-BE49-F238E27FC236}">
                    <a16:creationId xmlns:a16="http://schemas.microsoft.com/office/drawing/2014/main" id="{FFC60540-C25D-4F71-B41C-5C47E738C1C2}"/>
                  </a:ext>
                </a:extLst>
              </p:cNvPr>
              <p:cNvSpPr/>
              <p:nvPr/>
            </p:nvSpPr>
            <p:spPr>
              <a:xfrm rot="162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" name="円/楕円 480">
                <a:extLst>
                  <a:ext uri="{FF2B5EF4-FFF2-40B4-BE49-F238E27FC236}">
                    <a16:creationId xmlns:a16="http://schemas.microsoft.com/office/drawing/2014/main" id="{82318366-CBBC-44B7-9D67-40F162BF295E}"/>
                  </a:ext>
                </a:extLst>
              </p:cNvPr>
              <p:cNvSpPr/>
              <p:nvPr/>
            </p:nvSpPr>
            <p:spPr>
              <a:xfrm>
                <a:off x="3355480" y="298522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F9539554-38BD-47C9-B242-7B96D7F64B45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円/楕円 480">
                <a:extLst>
                  <a:ext uri="{FF2B5EF4-FFF2-40B4-BE49-F238E27FC236}">
                    <a16:creationId xmlns:a16="http://schemas.microsoft.com/office/drawing/2014/main" id="{84B8200A-F082-4883-88C8-8F3CE754280F}"/>
                  </a:ext>
                </a:extLst>
              </p:cNvPr>
              <p:cNvSpPr/>
              <p:nvPr/>
            </p:nvSpPr>
            <p:spPr>
              <a:xfrm>
                <a:off x="3395167" y="3017044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480">
                <a:extLst>
                  <a:ext uri="{FF2B5EF4-FFF2-40B4-BE49-F238E27FC236}">
                    <a16:creationId xmlns:a16="http://schemas.microsoft.com/office/drawing/2014/main" id="{810EEA1F-4A91-4B4E-8EEC-6BC3EA4193B2}"/>
                  </a:ext>
                </a:extLst>
              </p:cNvPr>
              <p:cNvSpPr/>
              <p:nvPr/>
            </p:nvSpPr>
            <p:spPr>
              <a:xfrm>
                <a:off x="3914152" y="298522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円/楕円 480">
                <a:extLst>
                  <a:ext uri="{FF2B5EF4-FFF2-40B4-BE49-F238E27FC236}">
                    <a16:creationId xmlns:a16="http://schemas.microsoft.com/office/drawing/2014/main" id="{76A8D9DA-8551-45CA-9B11-468CBF3B4F33}"/>
                  </a:ext>
                </a:extLst>
              </p:cNvPr>
              <p:cNvSpPr/>
              <p:nvPr/>
            </p:nvSpPr>
            <p:spPr>
              <a:xfrm>
                <a:off x="3953839" y="3017044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DD3B49AF-026B-49EB-A6C8-62359EB1E8E3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円/楕円 638">
                <a:extLst>
                  <a:ext uri="{FF2B5EF4-FFF2-40B4-BE49-F238E27FC236}">
                    <a16:creationId xmlns:a16="http://schemas.microsoft.com/office/drawing/2014/main" id="{C673B4D0-07D9-4A86-A570-E16A17A7716F}"/>
                  </a:ext>
                </a:extLst>
              </p:cNvPr>
              <p:cNvSpPr/>
              <p:nvPr/>
            </p:nvSpPr>
            <p:spPr>
              <a:xfrm rot="10800000">
                <a:off x="3576864" y="3504684"/>
                <a:ext cx="259540" cy="7770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0" name="楕円 22">
              <a:extLst>
                <a:ext uri="{FF2B5EF4-FFF2-40B4-BE49-F238E27FC236}">
                  <a16:creationId xmlns:a16="http://schemas.microsoft.com/office/drawing/2014/main" id="{82C4F59B-BBEE-4630-BCF8-8335B06B1523}"/>
                </a:ext>
              </a:extLst>
            </p:cNvPr>
            <p:cNvSpPr/>
            <p:nvPr/>
          </p:nvSpPr>
          <p:spPr>
            <a:xfrm>
              <a:off x="8296326" y="391343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22">
              <a:extLst>
                <a:ext uri="{FF2B5EF4-FFF2-40B4-BE49-F238E27FC236}">
                  <a16:creationId xmlns:a16="http://schemas.microsoft.com/office/drawing/2014/main" id="{D1895969-3C71-4920-A6D8-24C68D96239D}"/>
                </a:ext>
              </a:extLst>
            </p:cNvPr>
            <p:cNvSpPr/>
            <p:nvPr/>
          </p:nvSpPr>
          <p:spPr>
            <a:xfrm>
              <a:off x="8035051" y="375847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22">
              <a:extLst>
                <a:ext uri="{FF2B5EF4-FFF2-40B4-BE49-F238E27FC236}">
                  <a16:creationId xmlns:a16="http://schemas.microsoft.com/office/drawing/2014/main" id="{B4378DC4-02AB-4491-B7B4-D97E153135F0}"/>
                </a:ext>
              </a:extLst>
            </p:cNvPr>
            <p:cNvSpPr/>
            <p:nvPr/>
          </p:nvSpPr>
          <p:spPr>
            <a:xfrm>
              <a:off x="7444501" y="399977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08D7305C-F311-4C38-AB1A-92CC22737DD5}"/>
                </a:ext>
              </a:extLst>
            </p:cNvPr>
            <p:cNvGrpSpPr/>
            <p:nvPr/>
          </p:nvGrpSpPr>
          <p:grpSpPr>
            <a:xfrm>
              <a:off x="8028271" y="4685133"/>
              <a:ext cx="835717" cy="1592001"/>
              <a:chOff x="6131786" y="1798526"/>
              <a:chExt cx="835717" cy="1592001"/>
            </a:xfrm>
          </p:grpSpPr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9E56FE59-46D8-4D3C-BF9E-31EE0E23D301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6E56FAF0-E829-4FD0-BA97-B995A7BA018F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08DDCE37-0B58-4567-8CE2-45CF09CDA11E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B6F39B5C-68C4-45FD-9DBA-35D825FAA6F6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B82B323F-4262-4EE2-9F69-BB48405A1505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片側の 2 つの角を丸めた四角形 92">
                <a:extLst>
                  <a:ext uri="{FF2B5EF4-FFF2-40B4-BE49-F238E27FC236}">
                    <a16:creationId xmlns:a16="http://schemas.microsoft.com/office/drawing/2014/main" id="{DD16093F-3322-4CB4-A9D6-0DE6D4DC00F2}"/>
                  </a:ext>
                </a:extLst>
              </p:cNvPr>
              <p:cNvSpPr/>
              <p:nvPr/>
            </p:nvSpPr>
            <p:spPr>
              <a:xfrm rot="9854429" flipH="1">
                <a:off x="6557879" y="2477919"/>
                <a:ext cx="409624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8D15BAEE-5345-42D5-B093-1E7E28E87353}"/>
              </a:ext>
            </a:extLst>
          </p:cNvPr>
          <p:cNvGrpSpPr/>
          <p:nvPr/>
        </p:nvGrpSpPr>
        <p:grpSpPr>
          <a:xfrm>
            <a:off x="1248226" y="3679809"/>
            <a:ext cx="2065411" cy="2775168"/>
            <a:chOff x="1248226" y="3679809"/>
            <a:chExt cx="2065411" cy="2775168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97C0B4CB-4461-439E-B8B2-F021769B063D}"/>
                </a:ext>
              </a:extLst>
            </p:cNvPr>
            <p:cNvGrpSpPr/>
            <p:nvPr/>
          </p:nvGrpSpPr>
          <p:grpSpPr>
            <a:xfrm>
              <a:off x="2232261" y="3773166"/>
              <a:ext cx="1081376" cy="1081375"/>
              <a:chOff x="7992839" y="2840930"/>
              <a:chExt cx="927476" cy="927475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A33C75E-719F-4709-93C3-DA0CD73AC144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2F93B73D-8661-474B-AE57-0FD01AD71FAD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8DDD4386-C826-49D0-8F77-00874E7C1B62}"/>
                </a:ext>
              </a:extLst>
            </p:cNvPr>
            <p:cNvGrpSpPr/>
            <p:nvPr/>
          </p:nvGrpSpPr>
          <p:grpSpPr>
            <a:xfrm>
              <a:off x="1248226" y="4833217"/>
              <a:ext cx="1345750" cy="1621760"/>
              <a:chOff x="1248226" y="4833217"/>
              <a:chExt cx="1345750" cy="1621760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9D14283-43AC-4316-9494-6D1E7F8C57F6}"/>
                  </a:ext>
                </a:extLst>
              </p:cNvPr>
              <p:cNvSpPr/>
              <p:nvPr/>
            </p:nvSpPr>
            <p:spPr>
              <a:xfrm>
                <a:off x="1278351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281F2CF-8F35-452E-ABEC-DC55524769C6}"/>
                  </a:ext>
                </a:extLst>
              </p:cNvPr>
              <p:cNvSpPr/>
              <p:nvPr/>
            </p:nvSpPr>
            <p:spPr>
              <a:xfrm>
                <a:off x="1248226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7" name="片側の 2 つの角を丸めた四角形 144">
                <a:extLst>
                  <a:ext uri="{FF2B5EF4-FFF2-40B4-BE49-F238E27FC236}">
                    <a16:creationId xmlns:a16="http://schemas.microsoft.com/office/drawing/2014/main" id="{212C869D-F60A-4EDD-B660-89FDAB51E0B6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4DDD6C4F-171A-40AF-835F-4527636EA98A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5433D30A-A149-4A4F-84D4-3DB76197CFD6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A4E2D2F3-6CD2-4EB2-9C17-3B50F6373F80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6"/>
              <a:chOff x="-221304" y="2171701"/>
              <a:chExt cx="1277659" cy="1367656"/>
            </a:xfrm>
          </p:grpSpPr>
          <p:sp>
            <p:nvSpPr>
              <p:cNvPr id="207" name="雲 391">
                <a:extLst>
                  <a:ext uri="{FF2B5EF4-FFF2-40B4-BE49-F238E27FC236}">
                    <a16:creationId xmlns:a16="http://schemas.microsoft.com/office/drawing/2014/main" id="{2D9F1155-95DE-4F0D-B608-5A40155ED371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07E07F94-0D87-41A2-AECD-A98B65B406A8}"/>
                  </a:ext>
                </a:extLst>
              </p:cNvPr>
              <p:cNvGrpSpPr/>
              <p:nvPr/>
            </p:nvGrpSpPr>
            <p:grpSpPr>
              <a:xfrm>
                <a:off x="-221304" y="2379250"/>
                <a:ext cx="1277659" cy="1160107"/>
                <a:chOff x="2791855" y="2017485"/>
                <a:chExt cx="1150919" cy="1045027"/>
              </a:xfrm>
              <a:solidFill>
                <a:srgbClr val="FFCC99"/>
              </a:solidFill>
            </p:grpSpPr>
            <p:grpSp>
              <p:nvGrpSpPr>
                <p:cNvPr id="218" name="グループ化 217">
                  <a:extLst>
                    <a:ext uri="{FF2B5EF4-FFF2-40B4-BE49-F238E27FC236}">
                      <a16:creationId xmlns:a16="http://schemas.microsoft.com/office/drawing/2014/main" id="{64531BA2-C91D-428C-9889-11F67C4892CB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3" name="円/楕円 465">
                    <a:extLst>
                      <a:ext uri="{FF2B5EF4-FFF2-40B4-BE49-F238E27FC236}">
                        <a16:creationId xmlns:a16="http://schemas.microsoft.com/office/drawing/2014/main" id="{11DB0292-AEED-4447-979E-253206E3EED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4" name="円/楕円 466">
                    <a:extLst>
                      <a:ext uri="{FF2B5EF4-FFF2-40B4-BE49-F238E27FC236}">
                        <a16:creationId xmlns:a16="http://schemas.microsoft.com/office/drawing/2014/main" id="{2E98020C-5287-4445-8F18-70F4536DE4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9" name="グループ化 218">
                  <a:extLst>
                    <a:ext uri="{FF2B5EF4-FFF2-40B4-BE49-F238E27FC236}">
                      <a16:creationId xmlns:a16="http://schemas.microsoft.com/office/drawing/2014/main" id="{343703A1-2AF6-4D28-889B-EE250ADC337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21" name="円/楕円 463">
                    <a:extLst>
                      <a:ext uri="{FF2B5EF4-FFF2-40B4-BE49-F238E27FC236}">
                        <a16:creationId xmlns:a16="http://schemas.microsoft.com/office/drawing/2014/main" id="{4AF18807-1546-4326-8247-69DABE113EA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2" name="円/楕円 464">
                    <a:extLst>
                      <a:ext uri="{FF2B5EF4-FFF2-40B4-BE49-F238E27FC236}">
                        <a16:creationId xmlns:a16="http://schemas.microsoft.com/office/drawing/2014/main" id="{6B617B00-EF1D-4B4E-809E-746B4F5135E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20" name="円/楕円 462">
                  <a:extLst>
                    <a:ext uri="{FF2B5EF4-FFF2-40B4-BE49-F238E27FC236}">
                      <a16:creationId xmlns:a16="http://schemas.microsoft.com/office/drawing/2014/main" id="{B92886A7-9657-4F7E-9C20-D32B2E3AEC43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4" cy="104502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9" name="円/楕円 456">
                <a:extLst>
                  <a:ext uri="{FF2B5EF4-FFF2-40B4-BE49-F238E27FC236}">
                    <a16:creationId xmlns:a16="http://schemas.microsoft.com/office/drawing/2014/main" id="{DFD07056-E5CF-4AB3-B09F-589CB37FD26E}"/>
                  </a:ext>
                </a:extLst>
              </p:cNvPr>
              <p:cNvSpPr/>
              <p:nvPr/>
            </p:nvSpPr>
            <p:spPr>
              <a:xfrm>
                <a:off x="9778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円/楕円 457">
                <a:extLst>
                  <a:ext uri="{FF2B5EF4-FFF2-40B4-BE49-F238E27FC236}">
                    <a16:creationId xmlns:a16="http://schemas.microsoft.com/office/drawing/2014/main" id="{96BFF432-EF1A-4181-B110-FF71ED470287}"/>
                  </a:ext>
                </a:extLst>
              </p:cNvPr>
              <p:cNvSpPr/>
              <p:nvPr/>
            </p:nvSpPr>
            <p:spPr>
              <a:xfrm>
                <a:off x="597719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円/楕円 458">
                <a:extLst>
                  <a:ext uri="{FF2B5EF4-FFF2-40B4-BE49-F238E27FC236}">
                    <a16:creationId xmlns:a16="http://schemas.microsoft.com/office/drawing/2014/main" id="{AFC3DC93-3128-4BC5-BD3E-4ACF8DC04F2F}"/>
                  </a:ext>
                </a:extLst>
              </p:cNvPr>
              <p:cNvSpPr/>
              <p:nvPr/>
            </p:nvSpPr>
            <p:spPr>
              <a:xfrm>
                <a:off x="47605" y="2880279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円/楕円 459">
                <a:extLst>
                  <a:ext uri="{FF2B5EF4-FFF2-40B4-BE49-F238E27FC236}">
                    <a16:creationId xmlns:a16="http://schemas.microsoft.com/office/drawing/2014/main" id="{43431BAD-9BBF-43F3-B74B-17CCF5D2A4F3}"/>
                  </a:ext>
                </a:extLst>
              </p:cNvPr>
              <p:cNvSpPr/>
              <p:nvPr/>
            </p:nvSpPr>
            <p:spPr>
              <a:xfrm>
                <a:off x="635546" y="2880279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円/楕円 27">
                <a:extLst>
                  <a:ext uri="{FF2B5EF4-FFF2-40B4-BE49-F238E27FC236}">
                    <a16:creationId xmlns:a16="http://schemas.microsoft.com/office/drawing/2014/main" id="{5285DBFE-661B-4554-BACC-BEA1BC073C9F}"/>
                  </a:ext>
                </a:extLst>
              </p:cNvPr>
              <p:cNvSpPr/>
              <p:nvPr/>
            </p:nvSpPr>
            <p:spPr>
              <a:xfrm rot="10800000">
                <a:off x="254680" y="3340894"/>
                <a:ext cx="321714" cy="7542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円/楕円 449">
                <a:extLst>
                  <a:ext uri="{FF2B5EF4-FFF2-40B4-BE49-F238E27FC236}">
                    <a16:creationId xmlns:a16="http://schemas.microsoft.com/office/drawing/2014/main" id="{BD8D7E9A-1833-4D1F-8ED9-018D6EE98D1E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0A834D3C-3A71-47BF-B5E8-F9B86E6D3641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B1AD7232-8592-49D6-A890-5484DA36516D}"/>
                  </a:ext>
                </a:extLst>
              </p:cNvPr>
              <p:cNvSpPr/>
              <p:nvPr/>
            </p:nvSpPr>
            <p:spPr>
              <a:xfrm>
                <a:off x="27888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69E77C70-D919-4BC5-A443-77AE3F4EB87C}"/>
                  </a:ext>
                </a:extLst>
              </p:cNvPr>
              <p:cNvSpPr/>
              <p:nvPr/>
            </p:nvSpPr>
            <p:spPr>
              <a:xfrm>
                <a:off x="615829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8" name="アーチ 197">
              <a:extLst>
                <a:ext uri="{FF2B5EF4-FFF2-40B4-BE49-F238E27FC236}">
                  <a16:creationId xmlns:a16="http://schemas.microsoft.com/office/drawing/2014/main" id="{DA2C9AD3-5855-48A5-8F79-4BB9C44104D9}"/>
                </a:ext>
              </a:extLst>
            </p:cNvPr>
            <p:cNvSpPr/>
            <p:nvPr/>
          </p:nvSpPr>
          <p:spPr>
            <a:xfrm rot="10800000">
              <a:off x="1509353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" name="アーチ 198">
              <a:extLst>
                <a:ext uri="{FF2B5EF4-FFF2-40B4-BE49-F238E27FC236}">
                  <a16:creationId xmlns:a16="http://schemas.microsoft.com/office/drawing/2014/main" id="{4249203C-C479-45B4-81AA-17921F386757}"/>
                </a:ext>
              </a:extLst>
            </p:cNvPr>
            <p:cNvSpPr/>
            <p:nvPr/>
          </p:nvSpPr>
          <p:spPr>
            <a:xfrm rot="10800000">
              <a:off x="2108997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0" name="楕円 22">
              <a:extLst>
                <a:ext uri="{FF2B5EF4-FFF2-40B4-BE49-F238E27FC236}">
                  <a16:creationId xmlns:a16="http://schemas.microsoft.com/office/drawing/2014/main" id="{78763E12-9E9A-4B2D-BA62-95E0DE907D52}"/>
                </a:ext>
              </a:extLst>
            </p:cNvPr>
            <p:cNvSpPr/>
            <p:nvPr/>
          </p:nvSpPr>
          <p:spPr>
            <a:xfrm>
              <a:off x="2327326" y="405005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2">
              <a:extLst>
                <a:ext uri="{FF2B5EF4-FFF2-40B4-BE49-F238E27FC236}">
                  <a16:creationId xmlns:a16="http://schemas.microsoft.com/office/drawing/2014/main" id="{0AAE1D3C-0CA4-4FC1-AF5E-99E59FE4987C}"/>
                </a:ext>
              </a:extLst>
            </p:cNvPr>
            <p:cNvSpPr/>
            <p:nvPr/>
          </p:nvSpPr>
          <p:spPr>
            <a:xfrm>
              <a:off x="2066051" y="389509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2">
              <a:extLst>
                <a:ext uri="{FF2B5EF4-FFF2-40B4-BE49-F238E27FC236}">
                  <a16:creationId xmlns:a16="http://schemas.microsoft.com/office/drawing/2014/main" id="{DE27CAE3-8512-4C60-9EF3-7E1B4B605496}"/>
                </a:ext>
              </a:extLst>
            </p:cNvPr>
            <p:cNvSpPr/>
            <p:nvPr/>
          </p:nvSpPr>
          <p:spPr>
            <a:xfrm>
              <a:off x="1475501" y="399715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6E5A10FB-0369-417B-B167-12C64AA184CB}"/>
                </a:ext>
              </a:extLst>
            </p:cNvPr>
            <p:cNvGrpSpPr/>
            <p:nvPr/>
          </p:nvGrpSpPr>
          <p:grpSpPr>
            <a:xfrm>
              <a:off x="2039726" y="4699943"/>
              <a:ext cx="901776" cy="1634082"/>
              <a:chOff x="-228365" y="3859025"/>
              <a:chExt cx="731434" cy="1325411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C3340923-739B-4A00-982E-369109D7E71C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19BDE60A-56D4-4853-8AED-AD085052C66A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9D8B6C48-137C-48DB-95DE-AAF62E4D8C06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7FF196E2-A6B7-4F1E-BDB2-79804265B0A7}"/>
              </a:ext>
            </a:extLst>
          </p:cNvPr>
          <p:cNvGrpSpPr/>
          <p:nvPr/>
        </p:nvGrpSpPr>
        <p:grpSpPr>
          <a:xfrm>
            <a:off x="4318693" y="3659640"/>
            <a:ext cx="1971057" cy="2795336"/>
            <a:chOff x="4318693" y="3659640"/>
            <a:chExt cx="1971057" cy="2795336"/>
          </a:xfrm>
        </p:grpSpPr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EBAA98C7-6891-41E3-86E1-1C03EB7255B3}"/>
                </a:ext>
              </a:extLst>
            </p:cNvPr>
            <p:cNvGrpSpPr/>
            <p:nvPr/>
          </p:nvGrpSpPr>
          <p:grpSpPr>
            <a:xfrm>
              <a:off x="5208374" y="3773166"/>
              <a:ext cx="1081376" cy="1081375"/>
              <a:chOff x="7992839" y="2840930"/>
              <a:chExt cx="927476" cy="927475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0188C8C9-F7BA-443F-A8FB-833AA361790C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3A234975-414C-49E6-BB9B-54E95AE69DA9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065AE68D-E870-409B-B3AF-FF2977BB2909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278F4BE8-08D8-4F90-98AE-25F192D52467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3" name="片側の 2 つの角を丸めた四角形 144">
                <a:extLst>
                  <a:ext uri="{FF2B5EF4-FFF2-40B4-BE49-F238E27FC236}">
                    <a16:creationId xmlns:a16="http://schemas.microsoft.com/office/drawing/2014/main" id="{835C8388-ADE5-4F22-8BE2-C8E37E62B03A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819F031F-79A4-4270-89D1-9C1E2ED3D101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二等辺三角形 264">
                <a:extLst>
                  <a:ext uri="{FF2B5EF4-FFF2-40B4-BE49-F238E27FC236}">
                    <a16:creationId xmlns:a16="http://schemas.microsoft.com/office/drawing/2014/main" id="{5C63629C-BA66-4A57-B15C-F5FA361B8CB4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AF42B0A3-76D9-487D-8E9F-8DD612CAE819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4D17EBDA-C189-45FE-AD33-6113879AF6EA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AA4AD9-02D7-493F-9876-8A368586AFA5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B6B2DBA6-4C86-491B-881D-864C49B008B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60" name="円/楕円 489">
                    <a:extLst>
                      <a:ext uri="{FF2B5EF4-FFF2-40B4-BE49-F238E27FC236}">
                        <a16:creationId xmlns:a16="http://schemas.microsoft.com/office/drawing/2014/main" id="{3FBB2F4A-C0DC-4609-AAD1-59839679425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490">
                    <a:extLst>
                      <a:ext uri="{FF2B5EF4-FFF2-40B4-BE49-F238E27FC236}">
                        <a16:creationId xmlns:a16="http://schemas.microsoft.com/office/drawing/2014/main" id="{02D2D587-0F87-498A-BBDA-CDAA93A4767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788159C9-5ED2-4142-9308-F58F4C9BEC1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8" name="円/楕円 487">
                    <a:extLst>
                      <a:ext uri="{FF2B5EF4-FFF2-40B4-BE49-F238E27FC236}">
                        <a16:creationId xmlns:a16="http://schemas.microsoft.com/office/drawing/2014/main" id="{459BF9CE-F933-4910-AA09-1EE5AD53D7C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488">
                    <a:extLst>
                      <a:ext uri="{FF2B5EF4-FFF2-40B4-BE49-F238E27FC236}">
                        <a16:creationId xmlns:a16="http://schemas.microsoft.com/office/drawing/2014/main" id="{D5238687-BD08-427B-ADFA-9D8C457D420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486">
                  <a:extLst>
                    <a:ext uri="{FF2B5EF4-FFF2-40B4-BE49-F238E27FC236}">
                      <a16:creationId xmlns:a16="http://schemas.microsoft.com/office/drawing/2014/main" id="{C55FBD38-14F4-4AFE-BBD9-716E913C368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7" name="円/楕円 479">
                <a:extLst>
                  <a:ext uri="{FF2B5EF4-FFF2-40B4-BE49-F238E27FC236}">
                    <a16:creationId xmlns:a16="http://schemas.microsoft.com/office/drawing/2014/main" id="{5DFCF8A8-2D4C-4BE8-919B-E5A59079C0ED}"/>
                  </a:ext>
                </a:extLst>
              </p:cNvPr>
              <p:cNvSpPr/>
              <p:nvPr/>
            </p:nvSpPr>
            <p:spPr>
              <a:xfrm>
                <a:off x="1563292" y="2905126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円/楕円 480">
                <a:extLst>
                  <a:ext uri="{FF2B5EF4-FFF2-40B4-BE49-F238E27FC236}">
                    <a16:creationId xmlns:a16="http://schemas.microsoft.com/office/drawing/2014/main" id="{6404C64F-7B56-4A8F-8FB2-E94985C2399B}"/>
                  </a:ext>
                </a:extLst>
              </p:cNvPr>
              <p:cNvSpPr/>
              <p:nvPr/>
            </p:nvSpPr>
            <p:spPr>
              <a:xfrm>
                <a:off x="2138169" y="2905126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472">
                <a:extLst>
                  <a:ext uri="{FF2B5EF4-FFF2-40B4-BE49-F238E27FC236}">
                    <a16:creationId xmlns:a16="http://schemas.microsoft.com/office/drawing/2014/main" id="{47BBA9A1-0C2A-455A-B81B-FA518F411954}"/>
                  </a:ext>
                </a:extLst>
              </p:cNvPr>
              <p:cNvSpPr/>
              <p:nvPr/>
            </p:nvSpPr>
            <p:spPr>
              <a:xfrm rot="20700000"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473">
                <a:extLst>
                  <a:ext uri="{FF2B5EF4-FFF2-40B4-BE49-F238E27FC236}">
                    <a16:creationId xmlns:a16="http://schemas.microsoft.com/office/drawing/2014/main" id="{9503EF5B-BCC1-49DA-85D6-DC507E1B8C12}"/>
                  </a:ext>
                </a:extLst>
              </p:cNvPr>
              <p:cNvSpPr/>
              <p:nvPr/>
            </p:nvSpPr>
            <p:spPr>
              <a:xfrm rot="900000"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61659EEF-1156-4D04-AE1F-A4F5853AAF46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53" name="円/楕円 662">
                  <a:extLst>
                    <a:ext uri="{FF2B5EF4-FFF2-40B4-BE49-F238E27FC236}">
                      <a16:creationId xmlns:a16="http://schemas.microsoft.com/office/drawing/2014/main" id="{B5F76FA5-FACF-4C0D-A1E0-600E0733EA1C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B69AC0-FAD1-44E9-92B6-838CE4C737F6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0F74D01C-2F8F-42A9-AFED-D33CD221A242}"/>
                  </a:ext>
                </a:extLst>
              </p:cNvPr>
              <p:cNvSpPr/>
              <p:nvPr/>
            </p:nvSpPr>
            <p:spPr>
              <a:xfrm flipV="1">
                <a:off x="1825916" y="3315172"/>
                <a:ext cx="240628" cy="102193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6" name="楕円 22">
              <a:extLst>
                <a:ext uri="{FF2B5EF4-FFF2-40B4-BE49-F238E27FC236}">
                  <a16:creationId xmlns:a16="http://schemas.microsoft.com/office/drawing/2014/main" id="{451EAAEB-E806-4BD0-A9C5-8A01CD91E902}"/>
                </a:ext>
              </a:extLst>
            </p:cNvPr>
            <p:cNvSpPr/>
            <p:nvPr/>
          </p:nvSpPr>
          <p:spPr>
            <a:xfrm>
              <a:off x="5352089" y="404081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2">
              <a:extLst>
                <a:ext uri="{FF2B5EF4-FFF2-40B4-BE49-F238E27FC236}">
                  <a16:creationId xmlns:a16="http://schemas.microsoft.com/office/drawing/2014/main" id="{AF3BF1BC-2226-4F38-B04E-78A725DCFD73}"/>
                </a:ext>
              </a:extLst>
            </p:cNvPr>
            <p:cNvSpPr/>
            <p:nvPr/>
          </p:nvSpPr>
          <p:spPr>
            <a:xfrm>
              <a:off x="5101766" y="387437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2">
              <a:extLst>
                <a:ext uri="{FF2B5EF4-FFF2-40B4-BE49-F238E27FC236}">
                  <a16:creationId xmlns:a16="http://schemas.microsoft.com/office/drawing/2014/main" id="{526AE2A9-B993-469C-93B0-5B6A5A0EEB19}"/>
                </a:ext>
              </a:extLst>
            </p:cNvPr>
            <p:cNvSpPr/>
            <p:nvPr/>
          </p:nvSpPr>
          <p:spPr>
            <a:xfrm>
              <a:off x="4577114" y="405622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130FFC21-40BE-486F-BA5D-598C30FD591E}"/>
                </a:ext>
              </a:extLst>
            </p:cNvPr>
            <p:cNvGrpSpPr/>
            <p:nvPr/>
          </p:nvGrpSpPr>
          <p:grpSpPr>
            <a:xfrm>
              <a:off x="5110175" y="4766013"/>
              <a:ext cx="811221" cy="1555100"/>
              <a:chOff x="43550" y="1845957"/>
              <a:chExt cx="811221" cy="1555100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DD1DB92E-238C-449F-92B2-D54A2001A831}"/>
                  </a:ext>
                </a:extLst>
              </p:cNvPr>
              <p:cNvGrpSpPr/>
              <p:nvPr/>
            </p:nvGrpSpPr>
            <p:grpSpPr>
              <a:xfrm>
                <a:off x="43550" y="1845957"/>
                <a:ext cx="742749" cy="650346"/>
                <a:chOff x="1876679" y="2244827"/>
                <a:chExt cx="645344" cy="565059"/>
              </a:xfrm>
            </p:grpSpPr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55419DF4-50B7-4E90-A1B8-FA52249E84B2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solidFill>
                    <a:schemeClr val="tx1">
                      <a:alpha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C8C3A9B8-BD99-4989-8657-D2DD941FE4BB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8CC432C4-6E2B-4B31-B2D2-CF96BD24D263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41" name="片側の 2 つの角を丸めた四角形 92">
                <a:extLst>
                  <a:ext uri="{FF2B5EF4-FFF2-40B4-BE49-F238E27FC236}">
                    <a16:creationId xmlns:a16="http://schemas.microsoft.com/office/drawing/2014/main" id="{BF2898AB-B8D9-4E5B-A352-FF9CFC488FBD}"/>
                  </a:ext>
                </a:extLst>
              </p:cNvPr>
              <p:cNvSpPr/>
              <p:nvPr/>
            </p:nvSpPr>
            <p:spPr>
              <a:xfrm rot="9854429" flipH="1">
                <a:off x="464886" y="2450685"/>
                <a:ext cx="389885" cy="950372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グループ化 267">
            <a:extLst>
              <a:ext uri="{FF2B5EF4-FFF2-40B4-BE49-F238E27FC236}">
                <a16:creationId xmlns:a16="http://schemas.microsoft.com/office/drawing/2014/main" id="{CD4C547E-FB41-4E30-BDF2-9F0C795377E4}"/>
              </a:ext>
            </a:extLst>
          </p:cNvPr>
          <p:cNvGrpSpPr/>
          <p:nvPr/>
        </p:nvGrpSpPr>
        <p:grpSpPr>
          <a:xfrm>
            <a:off x="4351490" y="866064"/>
            <a:ext cx="1938260" cy="2669127"/>
            <a:chOff x="4351490" y="866064"/>
            <a:chExt cx="1938260" cy="2669127"/>
          </a:xfrm>
        </p:grpSpPr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5400F6A2-E0D8-4D84-9D29-B04035F8DDFE}"/>
                </a:ext>
              </a:extLst>
            </p:cNvPr>
            <p:cNvGrpSpPr/>
            <p:nvPr/>
          </p:nvGrpSpPr>
          <p:grpSpPr>
            <a:xfrm>
              <a:off x="5208374" y="866064"/>
              <a:ext cx="1081376" cy="1081375"/>
              <a:chOff x="7992839" y="2840930"/>
              <a:chExt cx="927476" cy="927475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2BA9EE10-B80B-4326-A5AA-EE4C184EBF6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9060A2AE-ED0E-4CD3-8E3D-25362F3815C1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9E01FD81-628C-488F-9648-90AEF2FA1974}"/>
                </a:ext>
              </a:extLst>
            </p:cNvPr>
            <p:cNvGrpSpPr/>
            <p:nvPr/>
          </p:nvGrpSpPr>
          <p:grpSpPr>
            <a:xfrm>
              <a:off x="4351490" y="1953404"/>
              <a:ext cx="1231031" cy="1581787"/>
              <a:chOff x="4351490" y="1953404"/>
              <a:chExt cx="1231031" cy="1581787"/>
            </a:xfrm>
          </p:grpSpPr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962D6691-AE76-4895-B997-7EA946975D07}"/>
                  </a:ext>
                </a:extLst>
              </p:cNvPr>
              <p:cNvSpPr/>
              <p:nvPr/>
            </p:nvSpPr>
            <p:spPr>
              <a:xfrm>
                <a:off x="4769046" y="1953404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12F2F7FB-6E63-4564-A10D-C496C06628A3}"/>
                  </a:ext>
                </a:extLst>
              </p:cNvPr>
              <p:cNvSpPr/>
              <p:nvPr/>
            </p:nvSpPr>
            <p:spPr>
              <a:xfrm>
                <a:off x="4351490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片側の 2 つの角を丸めた四角形 144">
                <a:extLst>
                  <a:ext uri="{FF2B5EF4-FFF2-40B4-BE49-F238E27FC236}">
                    <a16:creationId xmlns:a16="http://schemas.microsoft.com/office/drawing/2014/main" id="{66D1E022-125C-4A3A-A3F2-28801CE0AB96}"/>
                  </a:ext>
                </a:extLst>
              </p:cNvPr>
              <p:cNvSpPr/>
              <p:nvPr/>
            </p:nvSpPr>
            <p:spPr>
              <a:xfrm>
                <a:off x="4455237" y="2247266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62A223C3-83AD-41DA-827D-AB7F861C8211}"/>
                  </a:ext>
                </a:extLst>
              </p:cNvPr>
              <p:cNvSpPr/>
              <p:nvPr/>
            </p:nvSpPr>
            <p:spPr>
              <a:xfrm>
                <a:off x="4976346" y="2321418"/>
                <a:ext cx="78870" cy="78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65C48B48-CD1D-4CF5-B0FE-B2735F1F2A90}"/>
                  </a:ext>
                </a:extLst>
              </p:cNvPr>
              <p:cNvSpPr/>
              <p:nvPr/>
            </p:nvSpPr>
            <p:spPr>
              <a:xfrm>
                <a:off x="4604730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48C60B15-2F92-43C6-B840-E93D6E4E4EA4}"/>
                  </a:ext>
                </a:extLst>
              </p:cNvPr>
              <p:cNvSpPr/>
              <p:nvPr/>
            </p:nvSpPr>
            <p:spPr>
              <a:xfrm flipH="1">
                <a:off x="5022019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2621A866-E176-4907-A8E7-A39E184EF10C}"/>
                  </a:ext>
                </a:extLst>
              </p:cNvPr>
              <p:cNvSpPr/>
              <p:nvPr/>
            </p:nvSpPr>
            <p:spPr>
              <a:xfrm>
                <a:off x="5153025" y="2640843"/>
                <a:ext cx="314128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88584038-72D2-470A-B690-85DD59D37D2F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281" name="円/楕円 568">
                <a:extLst>
                  <a:ext uri="{FF2B5EF4-FFF2-40B4-BE49-F238E27FC236}">
                    <a16:creationId xmlns:a16="http://schemas.microsoft.com/office/drawing/2014/main" id="{CA10D514-7496-43C2-8E9D-23DB2DBAAF9F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31B37CEB-F046-4086-B7E3-CFF91E48659B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03" name="円/楕円 591">
                  <a:extLst>
                    <a:ext uri="{FF2B5EF4-FFF2-40B4-BE49-F238E27FC236}">
                      <a16:creationId xmlns:a16="http://schemas.microsoft.com/office/drawing/2014/main" id="{4D26B0FB-6949-4A09-9F09-C49BB60BD808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円/楕円 592">
                  <a:extLst>
                    <a:ext uri="{FF2B5EF4-FFF2-40B4-BE49-F238E27FC236}">
                      <a16:creationId xmlns:a16="http://schemas.microsoft.com/office/drawing/2014/main" id="{75C40F32-3FAC-41B1-8B1E-704D85855E0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3A26B96A-6747-4009-A632-216A00C88823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301" name="円/楕円 589">
                  <a:extLst>
                    <a:ext uri="{FF2B5EF4-FFF2-40B4-BE49-F238E27FC236}">
                      <a16:creationId xmlns:a16="http://schemas.microsoft.com/office/drawing/2014/main" id="{91EA1293-C6FE-4AB7-A227-3267B3ABC8E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円/楕円 590">
                  <a:extLst>
                    <a:ext uri="{FF2B5EF4-FFF2-40B4-BE49-F238E27FC236}">
                      <a16:creationId xmlns:a16="http://schemas.microsoft.com/office/drawing/2014/main" id="{EBDF4919-447D-455C-B619-BA9FACEC7E44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4" name="円/楕円 588">
                <a:extLst>
                  <a:ext uri="{FF2B5EF4-FFF2-40B4-BE49-F238E27FC236}">
                    <a16:creationId xmlns:a16="http://schemas.microsoft.com/office/drawing/2014/main" id="{F1A1386E-FA03-450E-8740-FBD0254527A3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5" name="月 284">
                <a:extLst>
                  <a:ext uri="{FF2B5EF4-FFF2-40B4-BE49-F238E27FC236}">
                    <a16:creationId xmlns:a16="http://schemas.microsoft.com/office/drawing/2014/main" id="{CE53B8FA-1D9A-48F6-BE8D-113697C56928}"/>
                  </a:ext>
                </a:extLst>
              </p:cNvPr>
              <p:cNvSpPr/>
              <p:nvPr/>
            </p:nvSpPr>
            <p:spPr>
              <a:xfrm rot="162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6" name="月 285">
                <a:extLst>
                  <a:ext uri="{FF2B5EF4-FFF2-40B4-BE49-F238E27FC236}">
                    <a16:creationId xmlns:a16="http://schemas.microsoft.com/office/drawing/2014/main" id="{9F5A9976-F01F-4944-BEA7-737213A316AC}"/>
                  </a:ext>
                </a:extLst>
              </p:cNvPr>
              <p:cNvSpPr/>
              <p:nvPr/>
            </p:nvSpPr>
            <p:spPr>
              <a:xfrm rot="162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3828DF76-09ED-4CF8-9052-AB75A65D7D46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円/楕円 638">
                <a:extLst>
                  <a:ext uri="{FF2B5EF4-FFF2-40B4-BE49-F238E27FC236}">
                    <a16:creationId xmlns:a16="http://schemas.microsoft.com/office/drawing/2014/main" id="{3945DDB7-8D90-447C-8956-673EB903DB1B}"/>
                  </a:ext>
                </a:extLst>
              </p:cNvPr>
              <p:cNvSpPr/>
              <p:nvPr/>
            </p:nvSpPr>
            <p:spPr>
              <a:xfrm rot="10800000"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円/楕円 27">
                <a:extLst>
                  <a:ext uri="{FF2B5EF4-FFF2-40B4-BE49-F238E27FC236}">
                    <a16:creationId xmlns:a16="http://schemas.microsoft.com/office/drawing/2014/main" id="{8B9CB937-BED4-4F98-91BD-7C652BBEAC65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0" name="円/楕円 27">
                <a:extLst>
                  <a:ext uri="{FF2B5EF4-FFF2-40B4-BE49-F238E27FC236}">
                    <a16:creationId xmlns:a16="http://schemas.microsoft.com/office/drawing/2014/main" id="{08FF7786-7548-4B08-B45E-F70D8E7153E0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F5577899-0D55-4AA5-B0E3-741D3B641406}"/>
                  </a:ext>
                </a:extLst>
              </p:cNvPr>
              <p:cNvGrpSpPr/>
              <p:nvPr/>
            </p:nvGrpSpPr>
            <p:grpSpPr>
              <a:xfrm>
                <a:off x="2110602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7147D08A-2E85-41ED-A311-EAAE59156AF2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3F9A6F74-7113-440D-8BA7-35FF5A71BBCC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B5E82213-5F7C-4101-B018-E74C7650B449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746416AC-44C5-4A8C-8E11-FAF9FF235C35}"/>
                    </a:ext>
                  </a:extLst>
                </p:cNvPr>
                <p:cNvSpPr/>
                <p:nvPr/>
              </p:nvSpPr>
              <p:spPr>
                <a:xfrm>
                  <a:off x="6937210" y="1173359"/>
                  <a:ext cx="93365" cy="1277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A37F6625-16CE-4962-BCA5-C3C8AF9B3940}"/>
                  </a:ext>
                </a:extLst>
              </p:cNvPr>
              <p:cNvGrpSpPr/>
              <p:nvPr/>
            </p:nvGrpSpPr>
            <p:grpSpPr>
              <a:xfrm>
                <a:off x="2703533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293" name="グループ化 292">
                  <a:extLst>
                    <a:ext uri="{FF2B5EF4-FFF2-40B4-BE49-F238E27FC236}">
                      <a16:creationId xmlns:a16="http://schemas.microsoft.com/office/drawing/2014/main" id="{7B0F5895-8F67-4057-B3AF-A9B3A80E4886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EF167E49-793C-481D-82DB-8AE82783F5F8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D44BF105-9728-4801-8A65-9F35DCC9CDCE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4" name="楕円 293">
                  <a:extLst>
                    <a:ext uri="{FF2B5EF4-FFF2-40B4-BE49-F238E27FC236}">
                      <a16:creationId xmlns:a16="http://schemas.microsoft.com/office/drawing/2014/main" id="{40F3DA54-F1B8-4EE1-9EFE-AD3D9349C716}"/>
                    </a:ext>
                  </a:extLst>
                </p:cNvPr>
                <p:cNvSpPr/>
                <p:nvPr/>
              </p:nvSpPr>
              <p:spPr>
                <a:xfrm>
                  <a:off x="6937210" y="1173359"/>
                  <a:ext cx="93365" cy="12773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2" name="楕円 22">
              <a:extLst>
                <a:ext uri="{FF2B5EF4-FFF2-40B4-BE49-F238E27FC236}">
                  <a16:creationId xmlns:a16="http://schemas.microsoft.com/office/drawing/2014/main" id="{1B1907AD-B04A-4366-9E1F-90857625B177}"/>
                </a:ext>
              </a:extLst>
            </p:cNvPr>
            <p:cNvSpPr/>
            <p:nvPr/>
          </p:nvSpPr>
          <p:spPr>
            <a:xfrm>
              <a:off x="5318176" y="111914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22">
              <a:extLst>
                <a:ext uri="{FF2B5EF4-FFF2-40B4-BE49-F238E27FC236}">
                  <a16:creationId xmlns:a16="http://schemas.microsoft.com/office/drawing/2014/main" id="{09F21155-863C-4D2A-8C41-E1C77316A6D6}"/>
                </a:ext>
              </a:extLst>
            </p:cNvPr>
            <p:cNvSpPr/>
            <p:nvPr/>
          </p:nvSpPr>
          <p:spPr>
            <a:xfrm>
              <a:off x="5056901" y="9641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楕円 22">
              <a:extLst>
                <a:ext uri="{FF2B5EF4-FFF2-40B4-BE49-F238E27FC236}">
                  <a16:creationId xmlns:a16="http://schemas.microsoft.com/office/drawing/2014/main" id="{BEE072BD-6A12-470E-903B-50DDFCDF2013}"/>
                </a:ext>
              </a:extLst>
            </p:cNvPr>
            <p:cNvSpPr/>
            <p:nvPr/>
          </p:nvSpPr>
          <p:spPr>
            <a:xfrm>
              <a:off x="4466351" y="12054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F508B6C6-388F-463B-B88D-68A7DBCE415B}"/>
                </a:ext>
              </a:extLst>
            </p:cNvPr>
            <p:cNvGrpSpPr/>
            <p:nvPr/>
          </p:nvGrpSpPr>
          <p:grpSpPr>
            <a:xfrm>
              <a:off x="5110175" y="1798526"/>
              <a:ext cx="811221" cy="1555100"/>
              <a:chOff x="43550" y="1845957"/>
              <a:chExt cx="811221" cy="1555100"/>
            </a:xfrm>
          </p:grpSpPr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FE1601C0-569B-43A3-904E-31747D693A04}"/>
                  </a:ext>
                </a:extLst>
              </p:cNvPr>
              <p:cNvGrpSpPr/>
              <p:nvPr/>
            </p:nvGrpSpPr>
            <p:grpSpPr>
              <a:xfrm>
                <a:off x="43550" y="1845957"/>
                <a:ext cx="742749" cy="650346"/>
                <a:chOff x="1876679" y="2244827"/>
                <a:chExt cx="645344" cy="565059"/>
              </a:xfrm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2F9B726F-EADF-4CB5-A4EB-543278CA9731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F8887E0B-3E89-4446-9183-DC651F1C7B9F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43B922C3-2748-4B03-9E18-3C2A23386199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77" name="片側の 2 つの角を丸めた四角形 92">
                <a:extLst>
                  <a:ext uri="{FF2B5EF4-FFF2-40B4-BE49-F238E27FC236}">
                    <a16:creationId xmlns:a16="http://schemas.microsoft.com/office/drawing/2014/main" id="{3C601319-8941-487B-AF53-C082BB9CB593}"/>
                  </a:ext>
                </a:extLst>
              </p:cNvPr>
              <p:cNvSpPr/>
              <p:nvPr/>
            </p:nvSpPr>
            <p:spPr>
              <a:xfrm rot="9854429" flipH="1">
                <a:off x="464886" y="2450685"/>
                <a:ext cx="389885" cy="950372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8D429E51-19B3-45A1-AF67-D2F0895BD36A}"/>
              </a:ext>
            </a:extLst>
          </p:cNvPr>
          <p:cNvGrpSpPr/>
          <p:nvPr/>
        </p:nvGrpSpPr>
        <p:grpSpPr>
          <a:xfrm>
            <a:off x="1190640" y="866064"/>
            <a:ext cx="2122997" cy="2673890"/>
            <a:chOff x="1190640" y="866064"/>
            <a:chExt cx="2122997" cy="2673890"/>
          </a:xfrm>
        </p:grpSpPr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3A5CA0DB-4AA8-4921-87EE-6851F05E8724}"/>
                </a:ext>
              </a:extLst>
            </p:cNvPr>
            <p:cNvGrpSpPr/>
            <p:nvPr/>
          </p:nvGrpSpPr>
          <p:grpSpPr>
            <a:xfrm>
              <a:off x="2232261" y="866064"/>
              <a:ext cx="1081376" cy="1081375"/>
              <a:chOff x="7992839" y="2840930"/>
              <a:chExt cx="927476" cy="927475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156CF807-18E4-4B9C-A295-03C80DCCBF20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8EC71F0F-F230-46B0-84AB-C9140D5B43EB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CC4ED57E-9356-421E-BB60-2747245421AE}"/>
                </a:ext>
              </a:extLst>
            </p:cNvPr>
            <p:cNvGrpSpPr/>
            <p:nvPr/>
          </p:nvGrpSpPr>
          <p:grpSpPr>
            <a:xfrm>
              <a:off x="1190640" y="2028261"/>
              <a:ext cx="1428736" cy="1511693"/>
              <a:chOff x="1190640" y="2028261"/>
              <a:chExt cx="1428736" cy="1511693"/>
            </a:xfrm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5A526D18-E3BA-42A0-B89F-F03DBCB3DBA0}"/>
                  </a:ext>
                </a:extLst>
              </p:cNvPr>
              <p:cNvSpPr/>
              <p:nvPr/>
            </p:nvSpPr>
            <p:spPr>
              <a:xfrm>
                <a:off x="1190640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1770A56E-BDF6-4A5F-B98A-2EF44C90EDA5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354" name="片側の 2 つの角を丸めた四角形 144">
                  <a:extLst>
                    <a:ext uri="{FF2B5EF4-FFF2-40B4-BE49-F238E27FC236}">
                      <a16:creationId xmlns:a16="http://schemas.microsoft.com/office/drawing/2014/main" id="{D1D57E12-DE47-4F49-9076-42E5D3135455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282507C6-A33D-4BC0-9F5A-E79979309335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6" name="二等辺三角形 355">
                  <a:extLst>
                    <a:ext uri="{FF2B5EF4-FFF2-40B4-BE49-F238E27FC236}">
                      <a16:creationId xmlns:a16="http://schemas.microsoft.com/office/drawing/2014/main" id="{8577D0D4-641D-4991-82B0-4E7DC6E3D5E1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平行四辺形 833">
                  <a:extLst>
                    <a:ext uri="{FF2B5EF4-FFF2-40B4-BE49-F238E27FC236}">
                      <a16:creationId xmlns:a16="http://schemas.microsoft.com/office/drawing/2014/main" id="{621F0C61-5534-43D0-892E-5DE9792EEC72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8" name="平行四辺形 357">
                  <a:extLst>
                    <a:ext uri="{FF2B5EF4-FFF2-40B4-BE49-F238E27FC236}">
                      <a16:creationId xmlns:a16="http://schemas.microsoft.com/office/drawing/2014/main" id="{BE06A2EE-6CCB-49F7-9CDD-8961E7F3B795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四角形: 上の 2 つの角を丸める 358">
                  <a:extLst>
                    <a:ext uri="{FF2B5EF4-FFF2-40B4-BE49-F238E27FC236}">
                      <a16:creationId xmlns:a16="http://schemas.microsoft.com/office/drawing/2014/main" id="{C91669F1-CCE7-4ACE-9B56-06B6A14C6E4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0F4C4125-B247-4C3C-94F3-814A96CC5B15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327" name="円/楕円 291">
                <a:extLst>
                  <a:ext uri="{FF2B5EF4-FFF2-40B4-BE49-F238E27FC236}">
                    <a16:creationId xmlns:a16="http://schemas.microsoft.com/office/drawing/2014/main" id="{05A3211D-0658-45F5-84BF-A1762FAF7107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54062D53-CA91-488A-B063-021E3C39CCE2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345" name="グループ化 344">
                  <a:extLst>
                    <a:ext uri="{FF2B5EF4-FFF2-40B4-BE49-F238E27FC236}">
                      <a16:creationId xmlns:a16="http://schemas.microsoft.com/office/drawing/2014/main" id="{7DE4FB18-D6B2-4001-8C9B-7B34779EE3B3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50" name="円/楕円 437">
                    <a:extLst>
                      <a:ext uri="{FF2B5EF4-FFF2-40B4-BE49-F238E27FC236}">
                        <a16:creationId xmlns:a16="http://schemas.microsoft.com/office/drawing/2014/main" id="{3F59CEF4-543A-48D0-940A-8351A943B89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1" name="円/楕円 438">
                    <a:extLst>
                      <a:ext uri="{FF2B5EF4-FFF2-40B4-BE49-F238E27FC236}">
                        <a16:creationId xmlns:a16="http://schemas.microsoft.com/office/drawing/2014/main" id="{EEED2A5D-DE65-4523-8BFC-527A334EB74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D2DA641D-B1F6-4240-ACCA-3AC655C22ED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48" name="円/楕円 435">
                    <a:extLst>
                      <a:ext uri="{FF2B5EF4-FFF2-40B4-BE49-F238E27FC236}">
                        <a16:creationId xmlns:a16="http://schemas.microsoft.com/office/drawing/2014/main" id="{A290954B-FF26-4814-9F0D-F7E1FA58452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円/楕円 436">
                    <a:extLst>
                      <a:ext uri="{FF2B5EF4-FFF2-40B4-BE49-F238E27FC236}">
                        <a16:creationId xmlns:a16="http://schemas.microsoft.com/office/drawing/2014/main" id="{DC0E08C2-9DB7-4204-BA2C-985CA6B9D52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7" name="円/楕円 291">
                  <a:extLst>
                    <a:ext uri="{FF2B5EF4-FFF2-40B4-BE49-F238E27FC236}">
                      <a16:creationId xmlns:a16="http://schemas.microsoft.com/office/drawing/2014/main" id="{5AE185EF-000A-41B8-8D08-AF1E012AF71A}"/>
                    </a:ext>
                  </a:extLst>
                </p:cNvPr>
                <p:cNvSpPr/>
                <p:nvPr/>
              </p:nvSpPr>
              <p:spPr>
                <a:xfrm>
                  <a:off x="2902857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9" name="円/楕円 27">
                <a:extLst>
                  <a:ext uri="{FF2B5EF4-FFF2-40B4-BE49-F238E27FC236}">
                    <a16:creationId xmlns:a16="http://schemas.microsoft.com/office/drawing/2014/main" id="{C275A6B1-0A13-4CD9-B0AC-AF81E6C50BEA}"/>
                  </a:ext>
                </a:extLst>
              </p:cNvPr>
              <p:cNvSpPr/>
              <p:nvPr/>
            </p:nvSpPr>
            <p:spPr>
              <a:xfrm rot="10800000">
                <a:off x="786938" y="1268681"/>
                <a:ext cx="303292" cy="4572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円/楕円 416">
                <a:extLst>
                  <a:ext uri="{FF2B5EF4-FFF2-40B4-BE49-F238E27FC236}">
                    <a16:creationId xmlns:a16="http://schemas.microsoft.com/office/drawing/2014/main" id="{2F67C3C1-58B8-4A66-A210-7FEBD8F272E0}"/>
                  </a:ext>
                </a:extLst>
              </p:cNvPr>
              <p:cNvSpPr/>
              <p:nvPr/>
            </p:nvSpPr>
            <p:spPr>
              <a:xfrm>
                <a:off x="670130" y="775049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円/楕円 418">
                <a:extLst>
                  <a:ext uri="{FF2B5EF4-FFF2-40B4-BE49-F238E27FC236}">
                    <a16:creationId xmlns:a16="http://schemas.microsoft.com/office/drawing/2014/main" id="{79DA71F6-6197-4266-A5A2-A60835239E55}"/>
                  </a:ext>
                </a:extLst>
              </p:cNvPr>
              <p:cNvSpPr/>
              <p:nvPr/>
            </p:nvSpPr>
            <p:spPr>
              <a:xfrm>
                <a:off x="1134142" y="775049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月 331">
                <a:extLst>
                  <a:ext uri="{FF2B5EF4-FFF2-40B4-BE49-F238E27FC236}">
                    <a16:creationId xmlns:a16="http://schemas.microsoft.com/office/drawing/2014/main" id="{910308CA-C0E8-46AE-A68F-7F77FD8D2672}"/>
                  </a:ext>
                </a:extLst>
              </p:cNvPr>
              <p:cNvSpPr/>
              <p:nvPr/>
            </p:nvSpPr>
            <p:spPr>
              <a:xfrm rot="153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月 332">
                <a:extLst>
                  <a:ext uri="{FF2B5EF4-FFF2-40B4-BE49-F238E27FC236}">
                    <a16:creationId xmlns:a16="http://schemas.microsoft.com/office/drawing/2014/main" id="{5C4BF07F-C5B9-40A6-AE7D-CF5A5D11A2E4}"/>
                  </a:ext>
                </a:extLst>
              </p:cNvPr>
              <p:cNvSpPr/>
              <p:nvPr/>
            </p:nvSpPr>
            <p:spPr>
              <a:xfrm rot="171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2C5AFB1A-CA50-4B60-8840-B2A62DF9DC08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99585EF8-126B-4B1D-9B00-EBFB55380512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D5E19146-A7EA-4615-B465-84EEC28685D7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BF424522-2A56-49DD-A305-30EB445C41FB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3F90EAD0-44CA-4FC1-8AF7-EDE78E30DA15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1B899605-D6FF-48C9-8948-1821906C20DF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6" name="円/楕円 27">
                <a:extLst>
                  <a:ext uri="{FF2B5EF4-FFF2-40B4-BE49-F238E27FC236}">
                    <a16:creationId xmlns:a16="http://schemas.microsoft.com/office/drawing/2014/main" id="{E269CFB8-0129-4EBB-872D-A8B51045984C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7" name="円/楕円 27">
                <a:extLst>
                  <a:ext uri="{FF2B5EF4-FFF2-40B4-BE49-F238E27FC236}">
                    <a16:creationId xmlns:a16="http://schemas.microsoft.com/office/drawing/2014/main" id="{FA1F5401-8E76-4416-99ED-C243931CAE6E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326C07E7-1D26-4BC1-8EE3-DF78B957EC70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39" name="円/楕円 662">
                  <a:extLst>
                    <a:ext uri="{FF2B5EF4-FFF2-40B4-BE49-F238E27FC236}">
                      <a16:creationId xmlns:a16="http://schemas.microsoft.com/office/drawing/2014/main" id="{A44FBDC3-CE1B-467E-AF75-BF272A5130F6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8EBAB66C-819C-4AA6-95CB-FCE7D55CD198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318" name="楕円 22">
              <a:extLst>
                <a:ext uri="{FF2B5EF4-FFF2-40B4-BE49-F238E27FC236}">
                  <a16:creationId xmlns:a16="http://schemas.microsoft.com/office/drawing/2014/main" id="{AB27ECD4-6E73-4536-BF4F-5F7652EF17DF}"/>
                </a:ext>
              </a:extLst>
            </p:cNvPr>
            <p:cNvSpPr/>
            <p:nvPr/>
          </p:nvSpPr>
          <p:spPr>
            <a:xfrm>
              <a:off x="2346376" y="111914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楕円 22">
              <a:extLst>
                <a:ext uri="{FF2B5EF4-FFF2-40B4-BE49-F238E27FC236}">
                  <a16:creationId xmlns:a16="http://schemas.microsoft.com/office/drawing/2014/main" id="{80565D3D-EBF4-4508-85C7-2271E64EC8B8}"/>
                </a:ext>
              </a:extLst>
            </p:cNvPr>
            <p:cNvSpPr/>
            <p:nvPr/>
          </p:nvSpPr>
          <p:spPr>
            <a:xfrm>
              <a:off x="2085101" y="9641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楕円 22">
              <a:extLst>
                <a:ext uri="{FF2B5EF4-FFF2-40B4-BE49-F238E27FC236}">
                  <a16:creationId xmlns:a16="http://schemas.microsoft.com/office/drawing/2014/main" id="{929EB0AA-36A3-4E98-9B51-8D424D95939A}"/>
                </a:ext>
              </a:extLst>
            </p:cNvPr>
            <p:cNvSpPr/>
            <p:nvPr/>
          </p:nvSpPr>
          <p:spPr>
            <a:xfrm>
              <a:off x="1494551" y="120548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E4FFAAC1-46F6-4F4A-8A7F-2A191A39436D}"/>
                </a:ext>
              </a:extLst>
            </p:cNvPr>
            <p:cNvGrpSpPr/>
            <p:nvPr/>
          </p:nvGrpSpPr>
          <p:grpSpPr>
            <a:xfrm>
              <a:off x="2091367" y="1865305"/>
              <a:ext cx="869492" cy="1556040"/>
              <a:chOff x="-987540" y="2202347"/>
              <a:chExt cx="869492" cy="1556040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04340D32-547E-433E-B5A2-1AB555F50442}"/>
                  </a:ext>
                </a:extLst>
              </p:cNvPr>
              <p:cNvGrpSpPr/>
              <p:nvPr/>
            </p:nvGrpSpPr>
            <p:grpSpPr>
              <a:xfrm>
                <a:off x="-987540" y="2202347"/>
                <a:ext cx="742749" cy="650346"/>
                <a:chOff x="1876679" y="2244827"/>
                <a:chExt cx="645344" cy="565059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21CB52E5-7D79-40CD-90B8-3CEDD928394A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5AD86A93-7022-4DFB-AEBB-6ACC388B4895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4FADD578-593A-4C03-9C02-A4881F8EF34D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23" name="片側の 2 つの角を丸めた四角形 92">
                <a:extLst>
                  <a:ext uri="{FF2B5EF4-FFF2-40B4-BE49-F238E27FC236}">
                    <a16:creationId xmlns:a16="http://schemas.microsoft.com/office/drawing/2014/main" id="{CC400CD6-96FD-4E02-9CF2-D2C62D6179C7}"/>
                  </a:ext>
                </a:extLst>
              </p:cNvPr>
              <p:cNvSpPr/>
              <p:nvPr/>
            </p:nvSpPr>
            <p:spPr>
              <a:xfrm rot="9854429" flipH="1">
                <a:off x="-624585" y="2702776"/>
                <a:ext cx="506537" cy="1055611"/>
              </a:xfrm>
              <a:custGeom>
                <a:avLst/>
                <a:gdLst>
                  <a:gd name="connsiteX0" fmla="*/ 165768 w 331535"/>
                  <a:gd name="connsiteY0" fmla="*/ 0 h 855155"/>
                  <a:gd name="connsiteX1" fmla="*/ 165768 w 331535"/>
                  <a:gd name="connsiteY1" fmla="*/ 0 h 855155"/>
                  <a:gd name="connsiteX2" fmla="*/ 331536 w 331535"/>
                  <a:gd name="connsiteY2" fmla="*/ 165768 h 855155"/>
                  <a:gd name="connsiteX3" fmla="*/ 331535 w 331535"/>
                  <a:gd name="connsiteY3" fmla="*/ 855155 h 855155"/>
                  <a:gd name="connsiteX4" fmla="*/ 331535 w 331535"/>
                  <a:gd name="connsiteY4" fmla="*/ 855155 h 855155"/>
                  <a:gd name="connsiteX5" fmla="*/ 0 w 331535"/>
                  <a:gd name="connsiteY5" fmla="*/ 855155 h 855155"/>
                  <a:gd name="connsiteX6" fmla="*/ 0 w 331535"/>
                  <a:gd name="connsiteY6" fmla="*/ 855155 h 855155"/>
                  <a:gd name="connsiteX7" fmla="*/ 0 w 331535"/>
                  <a:gd name="connsiteY7" fmla="*/ 165768 h 855155"/>
                  <a:gd name="connsiteX8" fmla="*/ 165768 w 331535"/>
                  <a:gd name="connsiteY8" fmla="*/ 0 h 855155"/>
                  <a:gd name="connsiteX0" fmla="*/ 165768 w 331536"/>
                  <a:gd name="connsiteY0" fmla="*/ 0 h 887648"/>
                  <a:gd name="connsiteX1" fmla="*/ 165768 w 331536"/>
                  <a:gd name="connsiteY1" fmla="*/ 0 h 887648"/>
                  <a:gd name="connsiteX2" fmla="*/ 331536 w 331536"/>
                  <a:gd name="connsiteY2" fmla="*/ 165768 h 887648"/>
                  <a:gd name="connsiteX3" fmla="*/ 331535 w 331536"/>
                  <a:gd name="connsiteY3" fmla="*/ 855155 h 887648"/>
                  <a:gd name="connsiteX4" fmla="*/ 331535 w 331536"/>
                  <a:gd name="connsiteY4" fmla="*/ 855155 h 887648"/>
                  <a:gd name="connsiteX5" fmla="*/ 0 w 331536"/>
                  <a:gd name="connsiteY5" fmla="*/ 855155 h 887648"/>
                  <a:gd name="connsiteX6" fmla="*/ 0 w 331536"/>
                  <a:gd name="connsiteY6" fmla="*/ 855155 h 887648"/>
                  <a:gd name="connsiteX7" fmla="*/ 0 w 331536"/>
                  <a:gd name="connsiteY7" fmla="*/ 165768 h 887648"/>
                  <a:gd name="connsiteX8" fmla="*/ 165768 w 331536"/>
                  <a:gd name="connsiteY8" fmla="*/ 0 h 887648"/>
                  <a:gd name="connsiteX0" fmla="*/ 165768 w 331536"/>
                  <a:gd name="connsiteY0" fmla="*/ 0 h 855155"/>
                  <a:gd name="connsiteX1" fmla="*/ 165768 w 331536"/>
                  <a:gd name="connsiteY1" fmla="*/ 0 h 855155"/>
                  <a:gd name="connsiteX2" fmla="*/ 331536 w 331536"/>
                  <a:gd name="connsiteY2" fmla="*/ 165768 h 855155"/>
                  <a:gd name="connsiteX3" fmla="*/ 331535 w 331536"/>
                  <a:gd name="connsiteY3" fmla="*/ 855155 h 855155"/>
                  <a:gd name="connsiteX4" fmla="*/ 0 w 331536"/>
                  <a:gd name="connsiteY4" fmla="*/ 855155 h 855155"/>
                  <a:gd name="connsiteX5" fmla="*/ 0 w 331536"/>
                  <a:gd name="connsiteY5" fmla="*/ 855155 h 855155"/>
                  <a:gd name="connsiteX6" fmla="*/ 0 w 331536"/>
                  <a:gd name="connsiteY6" fmla="*/ 165768 h 855155"/>
                  <a:gd name="connsiteX7" fmla="*/ 165768 w 331536"/>
                  <a:gd name="connsiteY7" fmla="*/ 0 h 855155"/>
                  <a:gd name="connsiteX0" fmla="*/ 165768 w 331536"/>
                  <a:gd name="connsiteY0" fmla="*/ 0 h 893366"/>
                  <a:gd name="connsiteX1" fmla="*/ 165768 w 331536"/>
                  <a:gd name="connsiteY1" fmla="*/ 0 h 893366"/>
                  <a:gd name="connsiteX2" fmla="*/ 331536 w 331536"/>
                  <a:gd name="connsiteY2" fmla="*/ 165768 h 893366"/>
                  <a:gd name="connsiteX3" fmla="*/ 331535 w 331536"/>
                  <a:gd name="connsiteY3" fmla="*/ 855155 h 893366"/>
                  <a:gd name="connsiteX4" fmla="*/ 0 w 331536"/>
                  <a:gd name="connsiteY4" fmla="*/ 855155 h 893366"/>
                  <a:gd name="connsiteX5" fmla="*/ 0 w 331536"/>
                  <a:gd name="connsiteY5" fmla="*/ 855155 h 893366"/>
                  <a:gd name="connsiteX6" fmla="*/ 0 w 331536"/>
                  <a:gd name="connsiteY6" fmla="*/ 165768 h 893366"/>
                  <a:gd name="connsiteX7" fmla="*/ 165768 w 331536"/>
                  <a:gd name="connsiteY7" fmla="*/ 0 h 893366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0 w 331536"/>
                  <a:gd name="connsiteY5" fmla="*/ 855155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19837"/>
                  <a:gd name="connsiteX1" fmla="*/ 165768 w 331536"/>
                  <a:gd name="connsiteY1" fmla="*/ 0 h 919837"/>
                  <a:gd name="connsiteX2" fmla="*/ 331536 w 331536"/>
                  <a:gd name="connsiteY2" fmla="*/ 165768 h 919837"/>
                  <a:gd name="connsiteX3" fmla="*/ 331535 w 331536"/>
                  <a:gd name="connsiteY3" fmla="*/ 855155 h 919837"/>
                  <a:gd name="connsiteX4" fmla="*/ 0 w 331536"/>
                  <a:gd name="connsiteY4" fmla="*/ 855155 h 919837"/>
                  <a:gd name="connsiteX5" fmla="*/ 20739 w 331536"/>
                  <a:gd name="connsiteY5" fmla="*/ 814662 h 919837"/>
                  <a:gd name="connsiteX6" fmla="*/ 0 w 331536"/>
                  <a:gd name="connsiteY6" fmla="*/ 165768 h 919837"/>
                  <a:gd name="connsiteX7" fmla="*/ 165768 w 331536"/>
                  <a:gd name="connsiteY7" fmla="*/ 0 h 919837"/>
                  <a:gd name="connsiteX0" fmla="*/ 165768 w 331536"/>
                  <a:gd name="connsiteY0" fmla="*/ 0 h 920833"/>
                  <a:gd name="connsiteX1" fmla="*/ 165768 w 331536"/>
                  <a:gd name="connsiteY1" fmla="*/ 0 h 920833"/>
                  <a:gd name="connsiteX2" fmla="*/ 331536 w 331536"/>
                  <a:gd name="connsiteY2" fmla="*/ 165768 h 920833"/>
                  <a:gd name="connsiteX3" fmla="*/ 331535 w 331536"/>
                  <a:gd name="connsiteY3" fmla="*/ 855155 h 920833"/>
                  <a:gd name="connsiteX4" fmla="*/ 20739 w 331536"/>
                  <a:gd name="connsiteY4" fmla="*/ 814662 h 920833"/>
                  <a:gd name="connsiteX5" fmla="*/ 0 w 331536"/>
                  <a:gd name="connsiteY5" fmla="*/ 165768 h 920833"/>
                  <a:gd name="connsiteX6" fmla="*/ 165768 w 331536"/>
                  <a:gd name="connsiteY6" fmla="*/ 0 h 920833"/>
                  <a:gd name="connsiteX0" fmla="*/ 165768 w 338164"/>
                  <a:gd name="connsiteY0" fmla="*/ 0 h 890431"/>
                  <a:gd name="connsiteX1" fmla="*/ 165768 w 338164"/>
                  <a:gd name="connsiteY1" fmla="*/ 0 h 890431"/>
                  <a:gd name="connsiteX2" fmla="*/ 331536 w 338164"/>
                  <a:gd name="connsiteY2" fmla="*/ 165768 h 890431"/>
                  <a:gd name="connsiteX3" fmla="*/ 307844 w 338164"/>
                  <a:gd name="connsiteY3" fmla="*/ 797510 h 890431"/>
                  <a:gd name="connsiteX4" fmla="*/ 20739 w 338164"/>
                  <a:gd name="connsiteY4" fmla="*/ 814662 h 890431"/>
                  <a:gd name="connsiteX5" fmla="*/ 0 w 338164"/>
                  <a:gd name="connsiteY5" fmla="*/ 165768 h 890431"/>
                  <a:gd name="connsiteX6" fmla="*/ 165768 w 338164"/>
                  <a:gd name="connsiteY6" fmla="*/ 0 h 890431"/>
                  <a:gd name="connsiteX0" fmla="*/ 165768 w 349189"/>
                  <a:gd name="connsiteY0" fmla="*/ 0 h 884951"/>
                  <a:gd name="connsiteX1" fmla="*/ 165768 w 349189"/>
                  <a:gd name="connsiteY1" fmla="*/ 0 h 884951"/>
                  <a:gd name="connsiteX2" fmla="*/ 331536 w 349189"/>
                  <a:gd name="connsiteY2" fmla="*/ 165768 h 884951"/>
                  <a:gd name="connsiteX3" fmla="*/ 307844 w 349189"/>
                  <a:gd name="connsiteY3" fmla="*/ 797510 h 884951"/>
                  <a:gd name="connsiteX4" fmla="*/ 20739 w 349189"/>
                  <a:gd name="connsiteY4" fmla="*/ 814662 h 884951"/>
                  <a:gd name="connsiteX5" fmla="*/ 0 w 349189"/>
                  <a:gd name="connsiteY5" fmla="*/ 165768 h 884951"/>
                  <a:gd name="connsiteX6" fmla="*/ 165768 w 349189"/>
                  <a:gd name="connsiteY6" fmla="*/ 0 h 884951"/>
                  <a:gd name="connsiteX0" fmla="*/ 168439 w 351860"/>
                  <a:gd name="connsiteY0" fmla="*/ 0 h 861743"/>
                  <a:gd name="connsiteX1" fmla="*/ 168439 w 351860"/>
                  <a:gd name="connsiteY1" fmla="*/ 0 h 861743"/>
                  <a:gd name="connsiteX2" fmla="*/ 334207 w 351860"/>
                  <a:gd name="connsiteY2" fmla="*/ 165768 h 861743"/>
                  <a:gd name="connsiteX3" fmla="*/ 310515 w 351860"/>
                  <a:gd name="connsiteY3" fmla="*/ 797510 h 861743"/>
                  <a:gd name="connsiteX4" fmla="*/ 23410 w 351860"/>
                  <a:gd name="connsiteY4" fmla="*/ 814662 h 861743"/>
                  <a:gd name="connsiteX5" fmla="*/ 2671 w 351860"/>
                  <a:gd name="connsiteY5" fmla="*/ 165768 h 861743"/>
                  <a:gd name="connsiteX6" fmla="*/ 168439 w 351860"/>
                  <a:gd name="connsiteY6" fmla="*/ 0 h 861743"/>
                  <a:gd name="connsiteX0" fmla="*/ 165768 w 347308"/>
                  <a:gd name="connsiteY0" fmla="*/ 0 h 872826"/>
                  <a:gd name="connsiteX1" fmla="*/ 165768 w 347308"/>
                  <a:gd name="connsiteY1" fmla="*/ 0 h 872826"/>
                  <a:gd name="connsiteX2" fmla="*/ 331536 w 347308"/>
                  <a:gd name="connsiteY2" fmla="*/ 165768 h 872826"/>
                  <a:gd name="connsiteX3" fmla="*/ 307844 w 347308"/>
                  <a:gd name="connsiteY3" fmla="*/ 797510 h 872826"/>
                  <a:gd name="connsiteX4" fmla="*/ 42954 w 347308"/>
                  <a:gd name="connsiteY4" fmla="*/ 823239 h 872826"/>
                  <a:gd name="connsiteX5" fmla="*/ 0 w 347308"/>
                  <a:gd name="connsiteY5" fmla="*/ 165768 h 872826"/>
                  <a:gd name="connsiteX6" fmla="*/ 165768 w 347308"/>
                  <a:gd name="connsiteY6" fmla="*/ 0 h 872826"/>
                  <a:gd name="connsiteX0" fmla="*/ 165768 w 342847"/>
                  <a:gd name="connsiteY0" fmla="*/ 0 h 850345"/>
                  <a:gd name="connsiteX1" fmla="*/ 165768 w 342847"/>
                  <a:gd name="connsiteY1" fmla="*/ 0 h 850345"/>
                  <a:gd name="connsiteX2" fmla="*/ 331536 w 342847"/>
                  <a:gd name="connsiteY2" fmla="*/ 165768 h 850345"/>
                  <a:gd name="connsiteX3" fmla="*/ 307844 w 342847"/>
                  <a:gd name="connsiteY3" fmla="*/ 797510 h 850345"/>
                  <a:gd name="connsiteX4" fmla="*/ 42954 w 342847"/>
                  <a:gd name="connsiteY4" fmla="*/ 823239 h 850345"/>
                  <a:gd name="connsiteX5" fmla="*/ 0 w 342847"/>
                  <a:gd name="connsiteY5" fmla="*/ 165768 h 850345"/>
                  <a:gd name="connsiteX6" fmla="*/ 165768 w 342847"/>
                  <a:gd name="connsiteY6" fmla="*/ 0 h 850345"/>
                  <a:gd name="connsiteX0" fmla="*/ 165768 w 339762"/>
                  <a:gd name="connsiteY0" fmla="*/ 0 h 880346"/>
                  <a:gd name="connsiteX1" fmla="*/ 165768 w 339762"/>
                  <a:gd name="connsiteY1" fmla="*/ 0 h 880346"/>
                  <a:gd name="connsiteX2" fmla="*/ 331536 w 339762"/>
                  <a:gd name="connsiteY2" fmla="*/ 165768 h 880346"/>
                  <a:gd name="connsiteX3" fmla="*/ 296976 w 339762"/>
                  <a:gd name="connsiteY3" fmla="*/ 820371 h 880346"/>
                  <a:gd name="connsiteX4" fmla="*/ 42954 w 339762"/>
                  <a:gd name="connsiteY4" fmla="*/ 823239 h 880346"/>
                  <a:gd name="connsiteX5" fmla="*/ 0 w 339762"/>
                  <a:gd name="connsiteY5" fmla="*/ 165768 h 880346"/>
                  <a:gd name="connsiteX6" fmla="*/ 165768 w 339762"/>
                  <a:gd name="connsiteY6" fmla="*/ 0 h 880346"/>
                  <a:gd name="connsiteX0" fmla="*/ 186559 w 365586"/>
                  <a:gd name="connsiteY0" fmla="*/ 0 h 911004"/>
                  <a:gd name="connsiteX1" fmla="*/ 186559 w 365586"/>
                  <a:gd name="connsiteY1" fmla="*/ 0 h 911004"/>
                  <a:gd name="connsiteX2" fmla="*/ 352327 w 365586"/>
                  <a:gd name="connsiteY2" fmla="*/ 165768 h 911004"/>
                  <a:gd name="connsiteX3" fmla="*/ 317767 w 365586"/>
                  <a:gd name="connsiteY3" fmla="*/ 820371 h 911004"/>
                  <a:gd name="connsiteX4" fmla="*/ 20465 w 365586"/>
                  <a:gd name="connsiteY4" fmla="*/ 835454 h 911004"/>
                  <a:gd name="connsiteX5" fmla="*/ 20791 w 365586"/>
                  <a:gd name="connsiteY5" fmla="*/ 165768 h 911004"/>
                  <a:gd name="connsiteX6" fmla="*/ 186559 w 365586"/>
                  <a:gd name="connsiteY6" fmla="*/ 0 h 911004"/>
                  <a:gd name="connsiteX0" fmla="*/ 213120 w 392147"/>
                  <a:gd name="connsiteY0" fmla="*/ 0 h 911004"/>
                  <a:gd name="connsiteX1" fmla="*/ 213120 w 392147"/>
                  <a:gd name="connsiteY1" fmla="*/ 0 h 911004"/>
                  <a:gd name="connsiteX2" fmla="*/ 378888 w 392147"/>
                  <a:gd name="connsiteY2" fmla="*/ 165768 h 911004"/>
                  <a:gd name="connsiteX3" fmla="*/ 344328 w 392147"/>
                  <a:gd name="connsiteY3" fmla="*/ 820371 h 911004"/>
                  <a:gd name="connsiteX4" fmla="*/ 47026 w 392147"/>
                  <a:gd name="connsiteY4" fmla="*/ 835454 h 911004"/>
                  <a:gd name="connsiteX5" fmla="*/ 0 w 392147"/>
                  <a:gd name="connsiteY5" fmla="*/ 163555 h 911004"/>
                  <a:gd name="connsiteX6" fmla="*/ 213120 w 392147"/>
                  <a:gd name="connsiteY6" fmla="*/ 0 h 911004"/>
                  <a:gd name="connsiteX0" fmla="*/ 213120 w 428474"/>
                  <a:gd name="connsiteY0" fmla="*/ 0 h 911719"/>
                  <a:gd name="connsiteX1" fmla="*/ 213120 w 428474"/>
                  <a:gd name="connsiteY1" fmla="*/ 0 h 911719"/>
                  <a:gd name="connsiteX2" fmla="*/ 422168 w 428474"/>
                  <a:gd name="connsiteY2" fmla="*/ 153553 h 911719"/>
                  <a:gd name="connsiteX3" fmla="*/ 344328 w 428474"/>
                  <a:gd name="connsiteY3" fmla="*/ 820371 h 911719"/>
                  <a:gd name="connsiteX4" fmla="*/ 47026 w 428474"/>
                  <a:gd name="connsiteY4" fmla="*/ 835454 h 911719"/>
                  <a:gd name="connsiteX5" fmla="*/ 0 w 428474"/>
                  <a:gd name="connsiteY5" fmla="*/ 163555 h 911719"/>
                  <a:gd name="connsiteX6" fmla="*/ 213120 w 428474"/>
                  <a:gd name="connsiteY6" fmla="*/ 0 h 911719"/>
                  <a:gd name="connsiteX0" fmla="*/ 213120 w 440109"/>
                  <a:gd name="connsiteY0" fmla="*/ 0 h 917177"/>
                  <a:gd name="connsiteX1" fmla="*/ 213120 w 440109"/>
                  <a:gd name="connsiteY1" fmla="*/ 0 h 917177"/>
                  <a:gd name="connsiteX2" fmla="*/ 422168 w 440109"/>
                  <a:gd name="connsiteY2" fmla="*/ 153553 h 917177"/>
                  <a:gd name="connsiteX3" fmla="*/ 386501 w 440109"/>
                  <a:gd name="connsiteY3" fmla="*/ 831832 h 917177"/>
                  <a:gd name="connsiteX4" fmla="*/ 47026 w 440109"/>
                  <a:gd name="connsiteY4" fmla="*/ 835454 h 917177"/>
                  <a:gd name="connsiteX5" fmla="*/ 0 w 440109"/>
                  <a:gd name="connsiteY5" fmla="*/ 163555 h 917177"/>
                  <a:gd name="connsiteX6" fmla="*/ 213120 w 440109"/>
                  <a:gd name="connsiteY6" fmla="*/ 0 h 917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0109" h="917177">
                    <a:moveTo>
                      <a:pt x="213120" y="0"/>
                    </a:moveTo>
                    <a:lnTo>
                      <a:pt x="213120" y="0"/>
                    </a:lnTo>
                    <a:cubicBezTo>
                      <a:pt x="304671" y="0"/>
                      <a:pt x="393271" y="14914"/>
                      <a:pt x="422168" y="153553"/>
                    </a:cubicBezTo>
                    <a:cubicBezTo>
                      <a:pt x="451065" y="292192"/>
                      <a:pt x="449025" y="718182"/>
                      <a:pt x="386501" y="831832"/>
                    </a:cubicBezTo>
                    <a:cubicBezTo>
                      <a:pt x="323977" y="945482"/>
                      <a:pt x="96522" y="944554"/>
                      <a:pt x="47026" y="835454"/>
                    </a:cubicBezTo>
                    <a:cubicBezTo>
                      <a:pt x="-2470" y="726354"/>
                      <a:pt x="6913" y="379853"/>
                      <a:pt x="0" y="163555"/>
                    </a:cubicBezTo>
                    <a:cubicBezTo>
                      <a:pt x="0" y="72004"/>
                      <a:pt x="121569" y="0"/>
                      <a:pt x="21312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F5E1EA8C-0A12-4CD1-B34A-3DC22CA27B96}"/>
              </a:ext>
            </a:extLst>
          </p:cNvPr>
          <p:cNvGrpSpPr/>
          <p:nvPr/>
        </p:nvGrpSpPr>
        <p:grpSpPr>
          <a:xfrm>
            <a:off x="7179246" y="838200"/>
            <a:ext cx="2060738" cy="2701569"/>
            <a:chOff x="7179246" y="838200"/>
            <a:chExt cx="2060738" cy="2701569"/>
          </a:xfrm>
        </p:grpSpPr>
        <p:grpSp>
          <p:nvGrpSpPr>
            <p:cNvPr id="363" name="グループ化 362">
              <a:extLst>
                <a:ext uri="{FF2B5EF4-FFF2-40B4-BE49-F238E27FC236}">
                  <a16:creationId xmlns:a16="http://schemas.microsoft.com/office/drawing/2014/main" id="{8CC8F9C0-FB3E-4F62-9570-DB622B7D33B0}"/>
                </a:ext>
              </a:extLst>
            </p:cNvPr>
            <p:cNvGrpSpPr/>
            <p:nvPr/>
          </p:nvGrpSpPr>
          <p:grpSpPr>
            <a:xfrm>
              <a:off x="8158608" y="866064"/>
              <a:ext cx="1081376" cy="1081375"/>
              <a:chOff x="7992839" y="2840930"/>
              <a:chExt cx="927476" cy="927475"/>
            </a:xfrm>
          </p:grpSpPr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0A3CC371-BDD5-4C46-8405-7EA3CCE7E3EF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1FE1A562-FB6C-4379-A543-C014D6C44DCB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4" name="グループ化 363">
              <a:extLst>
                <a:ext uri="{FF2B5EF4-FFF2-40B4-BE49-F238E27FC236}">
                  <a16:creationId xmlns:a16="http://schemas.microsoft.com/office/drawing/2014/main" id="{4DBBA20F-9C71-4D45-93F2-AA5543C9DD8A}"/>
                </a:ext>
              </a:extLst>
            </p:cNvPr>
            <p:cNvGrpSpPr/>
            <p:nvPr/>
          </p:nvGrpSpPr>
          <p:grpSpPr>
            <a:xfrm>
              <a:off x="7179246" y="1929996"/>
              <a:ext cx="1356726" cy="1609773"/>
              <a:chOff x="7179246" y="1929996"/>
              <a:chExt cx="1356726" cy="1609773"/>
            </a:xfrm>
          </p:grpSpPr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EE8F1387-6D99-4A7D-9BD7-1AC36AE4C9E2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BEB08F6A-10D6-439B-ADB5-BADB73B466DA}"/>
                  </a:ext>
                </a:extLst>
              </p:cNvPr>
              <p:cNvSpPr/>
              <p:nvPr/>
            </p:nvSpPr>
            <p:spPr>
              <a:xfrm>
                <a:off x="7179246" y="227883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片側の 2 つの角を丸めた四角形 144">
                <a:extLst>
                  <a:ext uri="{FF2B5EF4-FFF2-40B4-BE49-F238E27FC236}">
                    <a16:creationId xmlns:a16="http://schemas.microsoft.com/office/drawing/2014/main" id="{E5666C66-96A3-4560-9B17-DC441CE108CB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台形 397">
                <a:extLst>
                  <a:ext uri="{FF2B5EF4-FFF2-40B4-BE49-F238E27FC236}">
                    <a16:creationId xmlns:a16="http://schemas.microsoft.com/office/drawing/2014/main" id="{02E85FA6-AD74-404D-ADCE-86DC58A4B6E8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216F920D-DA0D-49E6-BDCF-1253FCE175AF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台形 731">
                <a:extLst>
                  <a:ext uri="{FF2B5EF4-FFF2-40B4-BE49-F238E27FC236}">
                    <a16:creationId xmlns:a16="http://schemas.microsoft.com/office/drawing/2014/main" id="{6A266AED-F5A8-4ACF-88BD-8F110DD7D23F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45DE5DFF-A5CB-4A06-91D8-52FABF15A17B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408" name="平行四辺形 407">
                  <a:extLst>
                    <a:ext uri="{FF2B5EF4-FFF2-40B4-BE49-F238E27FC236}">
                      <a16:creationId xmlns:a16="http://schemas.microsoft.com/office/drawing/2014/main" id="{530DD229-57CF-49E5-827B-1A96511A8702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9" name="平行四辺形 408">
                  <a:extLst>
                    <a:ext uri="{FF2B5EF4-FFF2-40B4-BE49-F238E27FC236}">
                      <a16:creationId xmlns:a16="http://schemas.microsoft.com/office/drawing/2014/main" id="{8EFDF829-F4CE-4068-8F70-CBDF0A502817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2" name="台形 401">
                <a:extLst>
                  <a:ext uri="{FF2B5EF4-FFF2-40B4-BE49-F238E27FC236}">
                    <a16:creationId xmlns:a16="http://schemas.microsoft.com/office/drawing/2014/main" id="{D952D4A5-0CE1-4442-8D1C-A6CD0D781D1C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7E8732AA-1C74-4A00-BEAA-DBA301B0D098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406" name="平行四辺形 405">
                  <a:extLst>
                    <a:ext uri="{FF2B5EF4-FFF2-40B4-BE49-F238E27FC236}">
                      <a16:creationId xmlns:a16="http://schemas.microsoft.com/office/drawing/2014/main" id="{9AE14F36-4C82-4A22-954A-9810982D9447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平行四辺形 406">
                  <a:extLst>
                    <a:ext uri="{FF2B5EF4-FFF2-40B4-BE49-F238E27FC236}">
                      <a16:creationId xmlns:a16="http://schemas.microsoft.com/office/drawing/2014/main" id="{9307335C-2DB3-4584-9CE3-DF1146AF4352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2DDA4A4D-A411-4FEC-90DA-C0DC91043F64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33FACA65-058F-4394-8AC9-D6EC617373AB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5" name="フリーフォーム 540">
              <a:extLst>
                <a:ext uri="{FF2B5EF4-FFF2-40B4-BE49-F238E27FC236}">
                  <a16:creationId xmlns:a16="http://schemas.microsoft.com/office/drawing/2014/main" id="{57EDE9DC-F203-4C3B-BC9A-E957C4CF6CBE}"/>
                </a:ext>
              </a:extLst>
            </p:cNvPr>
            <p:cNvSpPr/>
            <p:nvPr/>
          </p:nvSpPr>
          <p:spPr>
            <a:xfrm>
              <a:off x="7290497" y="838200"/>
              <a:ext cx="1217551" cy="978545"/>
            </a:xfrm>
            <a:custGeom>
              <a:avLst/>
              <a:gdLst>
                <a:gd name="connsiteX0" fmla="*/ 328111 w 816502"/>
                <a:gd name="connsiteY0" fmla="*/ 0 h 656222"/>
                <a:gd name="connsiteX1" fmla="*/ 455827 w 816502"/>
                <a:gd name="connsiteY1" fmla="*/ 25785 h 656222"/>
                <a:gd name="connsiteX2" fmla="*/ 492925 w 816502"/>
                <a:gd name="connsiteY2" fmla="*/ 45920 h 656222"/>
                <a:gd name="connsiteX3" fmla="*/ 510467 w 816502"/>
                <a:gd name="connsiteY3" fmla="*/ 44152 h 656222"/>
                <a:gd name="connsiteX4" fmla="*/ 816502 w 816502"/>
                <a:gd name="connsiteY4" fmla="*/ 350187 h 656222"/>
                <a:gd name="connsiteX5" fmla="*/ 510467 w 816502"/>
                <a:gd name="connsiteY5" fmla="*/ 656222 h 656222"/>
                <a:gd name="connsiteX6" fmla="*/ 448791 w 816502"/>
                <a:gd name="connsiteY6" fmla="*/ 650005 h 656222"/>
                <a:gd name="connsiteX7" fmla="*/ 420791 w 816502"/>
                <a:gd name="connsiteY7" fmla="*/ 641313 h 656222"/>
                <a:gd name="connsiteX8" fmla="*/ 394237 w 816502"/>
                <a:gd name="connsiteY8" fmla="*/ 649556 h 656222"/>
                <a:gd name="connsiteX9" fmla="*/ 328111 w 816502"/>
                <a:gd name="connsiteY9" fmla="*/ 656222 h 656222"/>
                <a:gd name="connsiteX10" fmla="*/ 0 w 816502"/>
                <a:gd name="connsiteY10" fmla="*/ 328111 h 656222"/>
                <a:gd name="connsiteX11" fmla="*/ 328111 w 816502"/>
                <a:gd name="connsiteY11" fmla="*/ 0 h 65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6502" h="656222">
                  <a:moveTo>
                    <a:pt x="328111" y="0"/>
                  </a:moveTo>
                  <a:cubicBezTo>
                    <a:pt x="373414" y="0"/>
                    <a:pt x="416572" y="9181"/>
                    <a:pt x="455827" y="25785"/>
                  </a:cubicBezTo>
                  <a:lnTo>
                    <a:pt x="492925" y="45920"/>
                  </a:lnTo>
                  <a:lnTo>
                    <a:pt x="510467" y="44152"/>
                  </a:lnTo>
                  <a:cubicBezTo>
                    <a:pt x="679485" y="44152"/>
                    <a:pt x="816502" y="181169"/>
                    <a:pt x="816502" y="350187"/>
                  </a:cubicBezTo>
                  <a:cubicBezTo>
                    <a:pt x="816502" y="519205"/>
                    <a:pt x="679485" y="656222"/>
                    <a:pt x="510467" y="656222"/>
                  </a:cubicBezTo>
                  <a:cubicBezTo>
                    <a:pt x="489340" y="656222"/>
                    <a:pt x="468713" y="654081"/>
                    <a:pt x="448791" y="650005"/>
                  </a:cubicBezTo>
                  <a:lnTo>
                    <a:pt x="420791" y="641313"/>
                  </a:lnTo>
                  <a:lnTo>
                    <a:pt x="394237" y="649556"/>
                  </a:lnTo>
                  <a:cubicBezTo>
                    <a:pt x="372878" y="653927"/>
                    <a:pt x="350763" y="656222"/>
                    <a:pt x="328111" y="656222"/>
                  </a:cubicBezTo>
                  <a:cubicBezTo>
                    <a:pt x="146900" y="656222"/>
                    <a:pt x="0" y="509322"/>
                    <a:pt x="0" y="328111"/>
                  </a:cubicBezTo>
                  <a:cubicBezTo>
                    <a:pt x="0" y="146900"/>
                    <a:pt x="146900" y="0"/>
                    <a:pt x="328111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3D1D359A-A246-49B8-AAFE-248BBB68F2BF}"/>
                </a:ext>
              </a:extLst>
            </p:cNvPr>
            <p:cNvGrpSpPr/>
            <p:nvPr/>
          </p:nvGrpSpPr>
          <p:grpSpPr>
            <a:xfrm rot="20700000">
              <a:off x="7238074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393" name="円/楕円 564">
                <a:extLst>
                  <a:ext uri="{FF2B5EF4-FFF2-40B4-BE49-F238E27FC236}">
                    <a16:creationId xmlns:a16="http://schemas.microsoft.com/office/drawing/2014/main" id="{41B3A424-1D0D-43B4-8BC4-F070CCD375F9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4" name="円/楕円 565">
                <a:extLst>
                  <a:ext uri="{FF2B5EF4-FFF2-40B4-BE49-F238E27FC236}">
                    <a16:creationId xmlns:a16="http://schemas.microsoft.com/office/drawing/2014/main" id="{A813EA76-7F28-4229-A186-C847662575CF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67" name="グループ化 366">
              <a:extLst>
                <a:ext uri="{FF2B5EF4-FFF2-40B4-BE49-F238E27FC236}">
                  <a16:creationId xmlns:a16="http://schemas.microsoft.com/office/drawing/2014/main" id="{1E03CAE8-7091-4F0C-A1C0-42F73E6F2806}"/>
                </a:ext>
              </a:extLst>
            </p:cNvPr>
            <p:cNvGrpSpPr/>
            <p:nvPr/>
          </p:nvGrpSpPr>
          <p:grpSpPr>
            <a:xfrm rot="900000" flipH="1">
              <a:off x="8311296" y="1430027"/>
              <a:ext cx="256495" cy="384741"/>
              <a:chOff x="2680607" y="2825750"/>
              <a:chExt cx="157843" cy="236764"/>
            </a:xfrm>
            <a:solidFill>
              <a:schemeClr val="accent2">
                <a:lumMod val="60000"/>
                <a:lumOff val="40000"/>
              </a:schemeClr>
            </a:solidFill>
          </p:grpSpPr>
          <p:sp>
            <p:nvSpPr>
              <p:cNvPr id="391" name="円/楕円 562">
                <a:extLst>
                  <a:ext uri="{FF2B5EF4-FFF2-40B4-BE49-F238E27FC236}">
                    <a16:creationId xmlns:a16="http://schemas.microsoft.com/office/drawing/2014/main" id="{EBEB76DE-376D-4BBD-A30D-17C22023083B}"/>
                  </a:ext>
                </a:extLst>
              </p:cNvPr>
              <p:cNvSpPr/>
              <p:nvPr/>
            </p:nvSpPr>
            <p:spPr>
              <a:xfrm>
                <a:off x="2680607" y="2825750"/>
                <a:ext cx="157843" cy="236764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2" name="円/楕円 563">
                <a:extLst>
                  <a:ext uri="{FF2B5EF4-FFF2-40B4-BE49-F238E27FC236}">
                    <a16:creationId xmlns:a16="http://schemas.microsoft.com/office/drawing/2014/main" id="{4B061C79-AFE8-426A-9A93-8C96F98CC8E4}"/>
                  </a:ext>
                </a:extLst>
              </p:cNvPr>
              <p:cNvSpPr/>
              <p:nvPr/>
            </p:nvSpPr>
            <p:spPr>
              <a:xfrm>
                <a:off x="2709182" y="2867025"/>
                <a:ext cx="100694" cy="15421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68" name="円/楕円 561">
              <a:extLst>
                <a:ext uri="{FF2B5EF4-FFF2-40B4-BE49-F238E27FC236}">
                  <a16:creationId xmlns:a16="http://schemas.microsoft.com/office/drawing/2014/main" id="{DE6F0440-2C7D-46D0-80F8-46C4BFE3F45D}"/>
                </a:ext>
              </a:extLst>
            </p:cNvPr>
            <p:cNvSpPr/>
            <p:nvPr/>
          </p:nvSpPr>
          <p:spPr>
            <a:xfrm>
              <a:off x="7366320" y="919575"/>
              <a:ext cx="1073222" cy="120737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9" name="円/楕円 548">
              <a:extLst>
                <a:ext uri="{FF2B5EF4-FFF2-40B4-BE49-F238E27FC236}">
                  <a16:creationId xmlns:a16="http://schemas.microsoft.com/office/drawing/2014/main" id="{1F76F61E-7D18-433D-BE3D-86D539249671}"/>
                </a:ext>
              </a:extLst>
            </p:cNvPr>
            <p:cNvSpPr/>
            <p:nvPr/>
          </p:nvSpPr>
          <p:spPr>
            <a:xfrm>
              <a:off x="7581430" y="1472863"/>
              <a:ext cx="104027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0" name="円/楕円 549">
              <a:extLst>
                <a:ext uri="{FF2B5EF4-FFF2-40B4-BE49-F238E27FC236}">
                  <a16:creationId xmlns:a16="http://schemas.microsoft.com/office/drawing/2014/main" id="{3123EA4D-6354-4BE4-B00C-AE077947EB8C}"/>
                </a:ext>
              </a:extLst>
            </p:cNvPr>
            <p:cNvSpPr/>
            <p:nvPr/>
          </p:nvSpPr>
          <p:spPr>
            <a:xfrm>
              <a:off x="8117866" y="1472863"/>
              <a:ext cx="104027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1" name="月 370">
              <a:extLst>
                <a:ext uri="{FF2B5EF4-FFF2-40B4-BE49-F238E27FC236}">
                  <a16:creationId xmlns:a16="http://schemas.microsoft.com/office/drawing/2014/main" id="{68380CEA-3233-48C2-9E0E-741EC2F81A18}"/>
                </a:ext>
              </a:extLst>
            </p:cNvPr>
            <p:cNvSpPr/>
            <p:nvPr/>
          </p:nvSpPr>
          <p:spPr>
            <a:xfrm rot="15300000">
              <a:off x="7594424" y="1116446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77C67D8B-8DC4-444B-95E4-51D29D75A137}"/>
                </a:ext>
              </a:extLst>
            </p:cNvPr>
            <p:cNvGrpSpPr/>
            <p:nvPr/>
          </p:nvGrpSpPr>
          <p:grpSpPr>
            <a:xfrm>
              <a:off x="7799861" y="1603884"/>
              <a:ext cx="203618" cy="216409"/>
              <a:chOff x="7084627" y="3040652"/>
              <a:chExt cx="240026" cy="20343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389" name="円/楕円 662">
                <a:extLst>
                  <a:ext uri="{FF2B5EF4-FFF2-40B4-BE49-F238E27FC236}">
                    <a16:creationId xmlns:a16="http://schemas.microsoft.com/office/drawing/2014/main" id="{0BE641D1-B1CF-4E58-A0A7-8DE6FDA65367}"/>
                  </a:ext>
                </a:extLst>
              </p:cNvPr>
              <p:cNvSpPr/>
              <p:nvPr/>
            </p:nvSpPr>
            <p:spPr>
              <a:xfrm>
                <a:off x="7084627" y="3125508"/>
                <a:ext cx="240026" cy="102097"/>
              </a:xfrm>
              <a:custGeom>
                <a:avLst/>
                <a:gdLst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63515 h 127030"/>
                  <a:gd name="connsiteX1" fmla="*/ 120013 w 240026"/>
                  <a:gd name="connsiteY1" fmla="*/ 0 h 127030"/>
                  <a:gd name="connsiteX2" fmla="*/ 240026 w 240026"/>
                  <a:gd name="connsiteY2" fmla="*/ 63515 h 127030"/>
                  <a:gd name="connsiteX3" fmla="*/ 120013 w 240026"/>
                  <a:gd name="connsiteY3" fmla="*/ 127030 h 127030"/>
                  <a:gd name="connsiteX4" fmla="*/ 0 w 240026"/>
                  <a:gd name="connsiteY4" fmla="*/ 63515 h 127030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368"/>
                  <a:gd name="connsiteX1" fmla="*/ 115251 w 240026"/>
                  <a:gd name="connsiteY1" fmla="*/ 0 h 160368"/>
                  <a:gd name="connsiteX2" fmla="*/ 240026 w 240026"/>
                  <a:gd name="connsiteY2" fmla="*/ 96853 h 160368"/>
                  <a:gd name="connsiteX3" fmla="*/ 120013 w 240026"/>
                  <a:gd name="connsiteY3" fmla="*/ 160368 h 160368"/>
                  <a:gd name="connsiteX4" fmla="*/ 0 w 240026"/>
                  <a:gd name="connsiteY4" fmla="*/ 96853 h 160368"/>
                  <a:gd name="connsiteX0" fmla="*/ 0 w 240026"/>
                  <a:gd name="connsiteY0" fmla="*/ 96853 h 160451"/>
                  <a:gd name="connsiteX1" fmla="*/ 115251 w 240026"/>
                  <a:gd name="connsiteY1" fmla="*/ 0 h 160451"/>
                  <a:gd name="connsiteX2" fmla="*/ 240026 w 240026"/>
                  <a:gd name="connsiteY2" fmla="*/ 96853 h 160451"/>
                  <a:gd name="connsiteX3" fmla="*/ 120013 w 240026"/>
                  <a:gd name="connsiteY3" fmla="*/ 160368 h 160451"/>
                  <a:gd name="connsiteX4" fmla="*/ 0 w 240026"/>
                  <a:gd name="connsiteY4" fmla="*/ 96853 h 1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026" h="160451">
                    <a:moveTo>
                      <a:pt x="0" y="96853"/>
                    </a:moveTo>
                    <a:cubicBezTo>
                      <a:pt x="0" y="37409"/>
                      <a:pt x="48970" y="0"/>
                      <a:pt x="115251" y="0"/>
                    </a:cubicBezTo>
                    <a:cubicBezTo>
                      <a:pt x="181532" y="0"/>
                      <a:pt x="240026" y="28271"/>
                      <a:pt x="240026" y="96853"/>
                    </a:cubicBezTo>
                    <a:cubicBezTo>
                      <a:pt x="240026" y="165435"/>
                      <a:pt x="186294" y="160368"/>
                      <a:pt x="120013" y="160368"/>
                    </a:cubicBezTo>
                    <a:cubicBezTo>
                      <a:pt x="53732" y="160368"/>
                      <a:pt x="0" y="156297"/>
                      <a:pt x="0" y="96853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DB89C1D-8C90-4FC9-B06B-493F441B01A6}"/>
                  </a:ext>
                </a:extLst>
              </p:cNvPr>
              <p:cNvSpPr/>
              <p:nvPr/>
            </p:nvSpPr>
            <p:spPr>
              <a:xfrm>
                <a:off x="7137014" y="3040652"/>
                <a:ext cx="135252" cy="20343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500BDA51-0993-4173-B72A-7DB101FB7182}"/>
                </a:ext>
              </a:extLst>
            </p:cNvPr>
            <p:cNvGrpSpPr/>
            <p:nvPr/>
          </p:nvGrpSpPr>
          <p:grpSpPr>
            <a:xfrm>
              <a:off x="7417064" y="1455168"/>
              <a:ext cx="972825" cy="346959"/>
              <a:chOff x="3315793" y="1523998"/>
              <a:chExt cx="934739" cy="333376"/>
            </a:xfrm>
          </p:grpSpPr>
          <p:sp>
            <p:nvSpPr>
              <p:cNvPr id="386" name="四角形: 上の 2 つの角を丸める 385">
                <a:extLst>
                  <a:ext uri="{FF2B5EF4-FFF2-40B4-BE49-F238E27FC236}">
                    <a16:creationId xmlns:a16="http://schemas.microsoft.com/office/drawing/2014/main" id="{9A2FC1B2-F916-4EDA-A816-FB5BC224C5BC}"/>
                  </a:ext>
                </a:extLst>
              </p:cNvPr>
              <p:cNvSpPr/>
              <p:nvPr/>
            </p:nvSpPr>
            <p:spPr>
              <a:xfrm>
                <a:off x="3337225" y="1548879"/>
                <a:ext cx="391812" cy="294446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78840650-0F00-43DD-84AB-EFFDDEBE0454}"/>
                  </a:ext>
                </a:extLst>
              </p:cNvPr>
              <p:cNvSpPr/>
              <p:nvPr/>
            </p:nvSpPr>
            <p:spPr>
              <a:xfrm>
                <a:off x="3837288" y="1548879"/>
                <a:ext cx="391812" cy="294446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902B8E0F-465F-43F9-9346-E264E2C5780A}"/>
                  </a:ext>
                </a:extLst>
              </p:cNvPr>
              <p:cNvSpPr/>
              <p:nvPr/>
            </p:nvSpPr>
            <p:spPr>
              <a:xfrm>
                <a:off x="3315793" y="1523998"/>
                <a:ext cx="934739" cy="333376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4" name="月 373">
              <a:extLst>
                <a:ext uri="{FF2B5EF4-FFF2-40B4-BE49-F238E27FC236}">
                  <a16:creationId xmlns:a16="http://schemas.microsoft.com/office/drawing/2014/main" id="{061E7B64-A473-4A52-9C3F-985FAA247CFC}"/>
                </a:ext>
              </a:extLst>
            </p:cNvPr>
            <p:cNvSpPr/>
            <p:nvPr/>
          </p:nvSpPr>
          <p:spPr>
            <a:xfrm rot="17100000">
              <a:off x="8139646" y="1116447"/>
              <a:ext cx="56815" cy="354057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5" name="円/楕円 638">
              <a:extLst>
                <a:ext uri="{FF2B5EF4-FFF2-40B4-BE49-F238E27FC236}">
                  <a16:creationId xmlns:a16="http://schemas.microsoft.com/office/drawing/2014/main" id="{DC00D578-90DF-4D38-84D3-836F912D83EE}"/>
                </a:ext>
              </a:extLst>
            </p:cNvPr>
            <p:cNvSpPr/>
            <p:nvPr/>
          </p:nvSpPr>
          <p:spPr>
            <a:xfrm rot="10800000">
              <a:off x="7771254" y="1930324"/>
              <a:ext cx="267009" cy="47583"/>
            </a:xfrm>
            <a:custGeom>
              <a:avLst/>
              <a:gdLst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96810"/>
                <a:gd name="connsiteX1" fmla="*/ 97978 w 195956"/>
                <a:gd name="connsiteY1" fmla="*/ 0 h 96810"/>
                <a:gd name="connsiteX2" fmla="*/ 195956 w 195956"/>
                <a:gd name="connsiteY2" fmla="*/ 48405 h 96810"/>
                <a:gd name="connsiteX3" fmla="*/ 97978 w 195956"/>
                <a:gd name="connsiteY3" fmla="*/ 96810 h 96810"/>
                <a:gd name="connsiteX4" fmla="*/ 0 w 195956"/>
                <a:gd name="connsiteY4" fmla="*/ 48405 h 96810"/>
                <a:gd name="connsiteX0" fmla="*/ 0 w 195956"/>
                <a:gd name="connsiteY0" fmla="*/ 48405 h 139672"/>
                <a:gd name="connsiteX1" fmla="*/ 97978 w 195956"/>
                <a:gd name="connsiteY1" fmla="*/ 0 h 139672"/>
                <a:gd name="connsiteX2" fmla="*/ 195956 w 195956"/>
                <a:gd name="connsiteY2" fmla="*/ 48405 h 139672"/>
                <a:gd name="connsiteX3" fmla="*/ 97978 w 195956"/>
                <a:gd name="connsiteY3" fmla="*/ 139672 h 139672"/>
                <a:gd name="connsiteX4" fmla="*/ 0 w 195956"/>
                <a:gd name="connsiteY4" fmla="*/ 48405 h 139672"/>
                <a:gd name="connsiteX0" fmla="*/ 0 w 195956"/>
                <a:gd name="connsiteY0" fmla="*/ 12087 h 103354"/>
                <a:gd name="connsiteX1" fmla="*/ 95596 w 195956"/>
                <a:gd name="connsiteY1" fmla="*/ 11307 h 103354"/>
                <a:gd name="connsiteX2" fmla="*/ 195956 w 195956"/>
                <a:gd name="connsiteY2" fmla="*/ 12087 h 103354"/>
                <a:gd name="connsiteX3" fmla="*/ 97978 w 195956"/>
                <a:gd name="connsiteY3" fmla="*/ 103354 h 103354"/>
                <a:gd name="connsiteX4" fmla="*/ 0 w 195956"/>
                <a:gd name="connsiteY4" fmla="*/ 12087 h 103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956" h="103354">
                  <a:moveTo>
                    <a:pt x="0" y="12087"/>
                  </a:moveTo>
                  <a:cubicBezTo>
                    <a:pt x="0" y="-14646"/>
                    <a:pt x="41484" y="11307"/>
                    <a:pt x="95596" y="11307"/>
                  </a:cubicBezTo>
                  <a:cubicBezTo>
                    <a:pt x="149708" y="11307"/>
                    <a:pt x="195956" y="-14646"/>
                    <a:pt x="195956" y="12087"/>
                  </a:cubicBezTo>
                  <a:cubicBezTo>
                    <a:pt x="195956" y="38820"/>
                    <a:pt x="152090" y="103354"/>
                    <a:pt x="97978" y="103354"/>
                  </a:cubicBezTo>
                  <a:cubicBezTo>
                    <a:pt x="43866" y="103354"/>
                    <a:pt x="0" y="38820"/>
                    <a:pt x="0" y="12087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楕円 22">
              <a:extLst>
                <a:ext uri="{FF2B5EF4-FFF2-40B4-BE49-F238E27FC236}">
                  <a16:creationId xmlns:a16="http://schemas.microsoft.com/office/drawing/2014/main" id="{972F17F7-4AA6-42FD-B881-4B391E5827DF}"/>
                </a:ext>
              </a:extLst>
            </p:cNvPr>
            <p:cNvSpPr/>
            <p:nvPr/>
          </p:nvSpPr>
          <p:spPr>
            <a:xfrm>
              <a:off x="8245526" y="1056563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楕円 22">
              <a:extLst>
                <a:ext uri="{FF2B5EF4-FFF2-40B4-BE49-F238E27FC236}">
                  <a16:creationId xmlns:a16="http://schemas.microsoft.com/office/drawing/2014/main" id="{6A59E460-7682-491B-9874-642C2398D307}"/>
                </a:ext>
              </a:extLst>
            </p:cNvPr>
            <p:cNvSpPr/>
            <p:nvPr/>
          </p:nvSpPr>
          <p:spPr>
            <a:xfrm>
              <a:off x="7984251" y="90160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楕円 22">
              <a:extLst>
                <a:ext uri="{FF2B5EF4-FFF2-40B4-BE49-F238E27FC236}">
                  <a16:creationId xmlns:a16="http://schemas.microsoft.com/office/drawing/2014/main" id="{58FC216A-1DB9-425E-94A5-2FD290E5DB3C}"/>
                </a:ext>
              </a:extLst>
            </p:cNvPr>
            <p:cNvSpPr/>
            <p:nvPr/>
          </p:nvSpPr>
          <p:spPr>
            <a:xfrm>
              <a:off x="7450051" y="104053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D80EA71B-837F-4DFA-8698-C56DD9F64F6A}"/>
                </a:ext>
              </a:extLst>
            </p:cNvPr>
            <p:cNvGrpSpPr/>
            <p:nvPr/>
          </p:nvGrpSpPr>
          <p:grpSpPr>
            <a:xfrm>
              <a:off x="8028271" y="1726273"/>
              <a:ext cx="816349" cy="1594681"/>
              <a:chOff x="6131786" y="1798526"/>
              <a:chExt cx="816349" cy="1594681"/>
            </a:xfrm>
          </p:grpSpPr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FD53EB3D-B65A-4E61-B5D2-A79353B8A435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1EB78835-5BF1-4360-BCC7-4CE888B5BD5A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CFB1163E-A1CD-4336-8FD8-9F7EA30289B4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60F3E29F-74F2-4F74-8230-78F1421F42A2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81" name="台形 380">
                <a:extLst>
                  <a:ext uri="{FF2B5EF4-FFF2-40B4-BE49-F238E27FC236}">
                    <a16:creationId xmlns:a16="http://schemas.microsoft.com/office/drawing/2014/main" id="{EF1F3A54-7CAF-4500-81C7-4F783D54DADC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片側の 2 つの角を丸めた四角形 92">
                <a:extLst>
                  <a:ext uri="{FF2B5EF4-FFF2-40B4-BE49-F238E27FC236}">
                    <a16:creationId xmlns:a16="http://schemas.microsoft.com/office/drawing/2014/main" id="{D36A35A0-4758-4BB3-8E46-76EB1E063C87}"/>
                  </a:ext>
                </a:extLst>
              </p:cNvPr>
              <p:cNvSpPr/>
              <p:nvPr/>
            </p:nvSpPr>
            <p:spPr>
              <a:xfrm rot="9854429" flipH="1">
                <a:off x="6558250" y="2480599"/>
                <a:ext cx="389885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12" name="グループ化 411">
            <a:extLst>
              <a:ext uri="{FF2B5EF4-FFF2-40B4-BE49-F238E27FC236}">
                <a16:creationId xmlns:a16="http://schemas.microsoft.com/office/drawing/2014/main" id="{37628003-B9D8-4AFF-B3DF-3C632870D464}"/>
              </a:ext>
            </a:extLst>
          </p:cNvPr>
          <p:cNvGrpSpPr/>
          <p:nvPr/>
        </p:nvGrpSpPr>
        <p:grpSpPr>
          <a:xfrm>
            <a:off x="7179246" y="3685220"/>
            <a:ext cx="2060738" cy="2757769"/>
            <a:chOff x="7179246" y="3685220"/>
            <a:chExt cx="2060738" cy="2757769"/>
          </a:xfrm>
        </p:grpSpPr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6222E000-5926-4208-9D1D-7C392AEA1B54}"/>
                </a:ext>
              </a:extLst>
            </p:cNvPr>
            <p:cNvGrpSpPr/>
            <p:nvPr/>
          </p:nvGrpSpPr>
          <p:grpSpPr>
            <a:xfrm>
              <a:off x="8158608" y="3773166"/>
              <a:ext cx="1081376" cy="1081375"/>
              <a:chOff x="7992839" y="2840930"/>
              <a:chExt cx="927476" cy="927475"/>
            </a:xfrm>
          </p:grpSpPr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02E8DAB7-AFF3-42A3-AF27-BC4ED024DE21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B317301D-1049-4560-857D-0C90FFCCEF1B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9465C845-B8FA-4369-A85F-BC72E86414E6}"/>
                </a:ext>
              </a:extLst>
            </p:cNvPr>
            <p:cNvGrpSpPr/>
            <p:nvPr/>
          </p:nvGrpSpPr>
          <p:grpSpPr>
            <a:xfrm>
              <a:off x="7179246" y="4833216"/>
              <a:ext cx="1356726" cy="1609773"/>
              <a:chOff x="7179246" y="4833216"/>
              <a:chExt cx="1356726" cy="1609773"/>
            </a:xfrm>
          </p:grpSpPr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99964127-35A1-4A43-83EE-EFA44244FDA4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3C201292-1C6B-404B-8842-5AF192C61BF1}"/>
                  </a:ext>
                </a:extLst>
              </p:cNvPr>
              <p:cNvSpPr/>
              <p:nvPr/>
            </p:nvSpPr>
            <p:spPr>
              <a:xfrm>
                <a:off x="7179246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5" name="片側の 2 つの角を丸めた四角形 144">
                <a:extLst>
                  <a:ext uri="{FF2B5EF4-FFF2-40B4-BE49-F238E27FC236}">
                    <a16:creationId xmlns:a16="http://schemas.microsoft.com/office/drawing/2014/main" id="{B8A0F62B-1588-4B5E-8971-9972DD9F22FF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6" name="台形 445">
                <a:extLst>
                  <a:ext uri="{FF2B5EF4-FFF2-40B4-BE49-F238E27FC236}">
                    <a16:creationId xmlns:a16="http://schemas.microsoft.com/office/drawing/2014/main" id="{98610BA4-1A05-4210-A3AA-543C66D30476}"/>
                  </a:ext>
                </a:extLst>
              </p:cNvPr>
              <p:cNvSpPr/>
              <p:nvPr/>
            </p:nvSpPr>
            <p:spPr>
              <a:xfrm rot="10800000">
                <a:off x="7629200" y="514097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643A0DB4-59CC-482F-A2DC-00C6CD181872}"/>
                  </a:ext>
                </a:extLst>
              </p:cNvPr>
              <p:cNvSpPr/>
              <p:nvPr/>
            </p:nvSpPr>
            <p:spPr>
              <a:xfrm>
                <a:off x="7876904" y="625475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8" name="台形 731">
                <a:extLst>
                  <a:ext uri="{FF2B5EF4-FFF2-40B4-BE49-F238E27FC236}">
                    <a16:creationId xmlns:a16="http://schemas.microsoft.com/office/drawing/2014/main" id="{40167977-500C-4D44-BF21-78629ACE8EBE}"/>
                  </a:ext>
                </a:extLst>
              </p:cNvPr>
              <p:cNvSpPr/>
              <p:nvPr/>
            </p:nvSpPr>
            <p:spPr>
              <a:xfrm rot="10800000" flipV="1">
                <a:off x="7809668" y="526467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3CFA3CAA-F800-4201-9915-D001A42C377F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456" name="平行四辺形 455">
                  <a:extLst>
                    <a:ext uri="{FF2B5EF4-FFF2-40B4-BE49-F238E27FC236}">
                      <a16:creationId xmlns:a16="http://schemas.microsoft.com/office/drawing/2014/main" id="{F078A245-D916-4C97-8C5B-249BC1A7D0FB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7" name="平行四辺形 456">
                  <a:extLst>
                    <a:ext uri="{FF2B5EF4-FFF2-40B4-BE49-F238E27FC236}">
                      <a16:creationId xmlns:a16="http://schemas.microsoft.com/office/drawing/2014/main" id="{C0BD6AAC-D684-4932-9829-7146C4A66BCA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0" name="台形 449">
                <a:extLst>
                  <a:ext uri="{FF2B5EF4-FFF2-40B4-BE49-F238E27FC236}">
                    <a16:creationId xmlns:a16="http://schemas.microsoft.com/office/drawing/2014/main" id="{99A91672-F0E1-4BF6-A5EE-BEAFCF56D3F7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B5F511CD-08D3-4ABA-ADAD-8403166EB36B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454" name="平行四辺形 453">
                  <a:extLst>
                    <a:ext uri="{FF2B5EF4-FFF2-40B4-BE49-F238E27FC236}">
                      <a16:creationId xmlns:a16="http://schemas.microsoft.com/office/drawing/2014/main" id="{D16A662B-9096-4F2E-9CC8-7BC1010779FE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5" name="平行四辺形 454">
                  <a:extLst>
                    <a:ext uri="{FF2B5EF4-FFF2-40B4-BE49-F238E27FC236}">
                      <a16:creationId xmlns:a16="http://schemas.microsoft.com/office/drawing/2014/main" id="{65563C5B-E00D-4A11-8820-184C1895994D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7D20BB44-53A6-4469-9B35-33B20C068F71}"/>
                  </a:ext>
                </a:extLst>
              </p:cNvPr>
              <p:cNvSpPr/>
              <p:nvPr/>
            </p:nvSpPr>
            <p:spPr>
              <a:xfrm>
                <a:off x="7489455" y="515069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19C95487-2518-462D-8BEB-DA9353DFF281}"/>
                  </a:ext>
                </a:extLst>
              </p:cNvPr>
              <p:cNvSpPr/>
              <p:nvPr/>
            </p:nvSpPr>
            <p:spPr>
              <a:xfrm>
                <a:off x="7489455" y="513176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38F2A25A-D5A7-4E45-A4EE-CE5462C7BF98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A3E93ABF-F843-4362-9A79-A0EF56E6A61D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4EEEFE92-85C5-40F7-B40C-85C2812B9E44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41" name="円/楕円 620">
                  <a:extLst>
                    <a:ext uri="{FF2B5EF4-FFF2-40B4-BE49-F238E27FC236}">
                      <a16:creationId xmlns:a16="http://schemas.microsoft.com/office/drawing/2014/main" id="{690ED7FB-D37F-4F2D-834C-F314195C87DD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2" name="円/楕円 621">
                  <a:extLst>
                    <a:ext uri="{FF2B5EF4-FFF2-40B4-BE49-F238E27FC236}">
                      <a16:creationId xmlns:a16="http://schemas.microsoft.com/office/drawing/2014/main" id="{5BDD0E0F-1D24-417F-9F06-4561422CC548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FF494EEF-E301-4111-AB68-4C3C9C87795D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39" name="円/楕円 618">
                  <a:extLst>
                    <a:ext uri="{FF2B5EF4-FFF2-40B4-BE49-F238E27FC236}">
                      <a16:creationId xmlns:a16="http://schemas.microsoft.com/office/drawing/2014/main" id="{6F4F5D16-4A56-43A8-BDA6-64CEFAB2A6C2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0" name="円/楕円 619">
                  <a:extLst>
                    <a:ext uri="{FF2B5EF4-FFF2-40B4-BE49-F238E27FC236}">
                      <a16:creationId xmlns:a16="http://schemas.microsoft.com/office/drawing/2014/main" id="{F8C44ABC-AE07-4E2A-827C-014596F3BBF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16EC3FEB-A3BF-4919-BF4A-AAD25F8F8EC3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0" name="月 429">
                <a:extLst>
                  <a:ext uri="{FF2B5EF4-FFF2-40B4-BE49-F238E27FC236}">
                    <a16:creationId xmlns:a16="http://schemas.microsoft.com/office/drawing/2014/main" id="{21BB0E33-891F-470F-96A9-88C813701684}"/>
                  </a:ext>
                </a:extLst>
              </p:cNvPr>
              <p:cNvSpPr/>
              <p:nvPr/>
            </p:nvSpPr>
            <p:spPr>
              <a:xfrm rot="162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月 430">
                <a:extLst>
                  <a:ext uri="{FF2B5EF4-FFF2-40B4-BE49-F238E27FC236}">
                    <a16:creationId xmlns:a16="http://schemas.microsoft.com/office/drawing/2014/main" id="{856B5727-EE5F-46AE-AE5E-02C6B4FBAAE9}"/>
                  </a:ext>
                </a:extLst>
              </p:cNvPr>
              <p:cNvSpPr/>
              <p:nvPr/>
            </p:nvSpPr>
            <p:spPr>
              <a:xfrm rot="162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円/楕円 480">
                <a:extLst>
                  <a:ext uri="{FF2B5EF4-FFF2-40B4-BE49-F238E27FC236}">
                    <a16:creationId xmlns:a16="http://schemas.microsoft.com/office/drawing/2014/main" id="{7C5E61A0-5724-4283-AF25-A8858C145842}"/>
                  </a:ext>
                </a:extLst>
              </p:cNvPr>
              <p:cNvSpPr/>
              <p:nvPr/>
            </p:nvSpPr>
            <p:spPr>
              <a:xfrm>
                <a:off x="3355480" y="298522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F3BF2AF0-7118-4C84-B695-7E610E8CEE52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4" name="円/楕円 480">
                <a:extLst>
                  <a:ext uri="{FF2B5EF4-FFF2-40B4-BE49-F238E27FC236}">
                    <a16:creationId xmlns:a16="http://schemas.microsoft.com/office/drawing/2014/main" id="{64158C3C-2C9E-4F99-A658-F3599863752E}"/>
                  </a:ext>
                </a:extLst>
              </p:cNvPr>
              <p:cNvSpPr/>
              <p:nvPr/>
            </p:nvSpPr>
            <p:spPr>
              <a:xfrm>
                <a:off x="3395167" y="3017044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円/楕円 480">
                <a:extLst>
                  <a:ext uri="{FF2B5EF4-FFF2-40B4-BE49-F238E27FC236}">
                    <a16:creationId xmlns:a16="http://schemas.microsoft.com/office/drawing/2014/main" id="{92378058-0F66-4922-8DCD-693AF726BF73}"/>
                  </a:ext>
                </a:extLst>
              </p:cNvPr>
              <p:cNvSpPr/>
              <p:nvPr/>
            </p:nvSpPr>
            <p:spPr>
              <a:xfrm>
                <a:off x="3914152" y="2985229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6" name="円/楕円 480">
                <a:extLst>
                  <a:ext uri="{FF2B5EF4-FFF2-40B4-BE49-F238E27FC236}">
                    <a16:creationId xmlns:a16="http://schemas.microsoft.com/office/drawing/2014/main" id="{09D8BB13-405D-478B-B6BA-59F59188A759}"/>
                  </a:ext>
                </a:extLst>
              </p:cNvPr>
              <p:cNvSpPr/>
              <p:nvPr/>
            </p:nvSpPr>
            <p:spPr>
              <a:xfrm>
                <a:off x="3953839" y="3017044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月 436">
                <a:extLst>
                  <a:ext uri="{FF2B5EF4-FFF2-40B4-BE49-F238E27FC236}">
                    <a16:creationId xmlns:a16="http://schemas.microsoft.com/office/drawing/2014/main" id="{09D85E13-5B6B-49B6-9573-4E343CFBA2F2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円/楕円 638">
                <a:extLst>
                  <a:ext uri="{FF2B5EF4-FFF2-40B4-BE49-F238E27FC236}">
                    <a16:creationId xmlns:a16="http://schemas.microsoft.com/office/drawing/2014/main" id="{7CAE6349-4D1E-4DD9-91D0-42EAF9B6311E}"/>
                  </a:ext>
                </a:extLst>
              </p:cNvPr>
              <p:cNvSpPr/>
              <p:nvPr/>
            </p:nvSpPr>
            <p:spPr>
              <a:xfrm rot="10800000">
                <a:off x="3576864" y="3504684"/>
                <a:ext cx="259540" cy="77703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16" name="楕円 22">
              <a:extLst>
                <a:ext uri="{FF2B5EF4-FFF2-40B4-BE49-F238E27FC236}">
                  <a16:creationId xmlns:a16="http://schemas.microsoft.com/office/drawing/2014/main" id="{DB219B88-FD74-489A-84C9-D38198448910}"/>
                </a:ext>
              </a:extLst>
            </p:cNvPr>
            <p:cNvSpPr/>
            <p:nvPr/>
          </p:nvSpPr>
          <p:spPr>
            <a:xfrm>
              <a:off x="8296326" y="391343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楕円 22">
              <a:extLst>
                <a:ext uri="{FF2B5EF4-FFF2-40B4-BE49-F238E27FC236}">
                  <a16:creationId xmlns:a16="http://schemas.microsoft.com/office/drawing/2014/main" id="{162D1E27-E640-478A-B9B7-3245AC858F09}"/>
                </a:ext>
              </a:extLst>
            </p:cNvPr>
            <p:cNvSpPr/>
            <p:nvPr/>
          </p:nvSpPr>
          <p:spPr>
            <a:xfrm>
              <a:off x="8035051" y="375847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楕円 22">
              <a:extLst>
                <a:ext uri="{FF2B5EF4-FFF2-40B4-BE49-F238E27FC236}">
                  <a16:creationId xmlns:a16="http://schemas.microsoft.com/office/drawing/2014/main" id="{7DB71DA7-DA91-4249-8F15-C32259F31C4F}"/>
                </a:ext>
              </a:extLst>
            </p:cNvPr>
            <p:cNvSpPr/>
            <p:nvPr/>
          </p:nvSpPr>
          <p:spPr>
            <a:xfrm>
              <a:off x="7444501" y="3999772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561CFA73-162D-472F-BBD9-F88C6AE5F90F}"/>
                </a:ext>
              </a:extLst>
            </p:cNvPr>
            <p:cNvGrpSpPr/>
            <p:nvPr/>
          </p:nvGrpSpPr>
          <p:grpSpPr>
            <a:xfrm>
              <a:off x="8028271" y="4685133"/>
              <a:ext cx="835717" cy="1592001"/>
              <a:chOff x="6131786" y="1798526"/>
              <a:chExt cx="835717" cy="1592001"/>
            </a:xfrm>
          </p:grpSpPr>
          <p:grpSp>
            <p:nvGrpSpPr>
              <p:cNvPr id="420" name="グループ化 419">
                <a:extLst>
                  <a:ext uri="{FF2B5EF4-FFF2-40B4-BE49-F238E27FC236}">
                    <a16:creationId xmlns:a16="http://schemas.microsoft.com/office/drawing/2014/main" id="{8C188045-2B10-41FB-AFF4-2843E706F5D8}"/>
                  </a:ext>
                </a:extLst>
              </p:cNvPr>
              <p:cNvGrpSpPr/>
              <p:nvPr/>
            </p:nvGrpSpPr>
            <p:grpSpPr>
              <a:xfrm>
                <a:off x="6131786" y="1798526"/>
                <a:ext cx="742749" cy="650346"/>
                <a:chOff x="1876679" y="2244827"/>
                <a:chExt cx="645344" cy="565059"/>
              </a:xfrm>
            </p:grpSpPr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9E4909EE-BE6B-4902-8DCA-8DB1804169BD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1D587FCC-99A5-4D86-B8AE-D90EB5AD8700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EE4E0147-CAC9-4138-91A0-7BAD140CEB61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1" name="台形 420">
                <a:extLst>
                  <a:ext uri="{FF2B5EF4-FFF2-40B4-BE49-F238E27FC236}">
                    <a16:creationId xmlns:a16="http://schemas.microsoft.com/office/drawing/2014/main" id="{0DBED104-E4A7-49FB-85F4-9BB74F6ABD24}"/>
                  </a:ext>
                </a:extLst>
              </p:cNvPr>
              <p:cNvSpPr/>
              <p:nvPr/>
            </p:nvSpPr>
            <p:spPr>
              <a:xfrm rot="20700000">
                <a:off x="6509416" y="2429498"/>
                <a:ext cx="277080" cy="95427"/>
              </a:xfrm>
              <a:prstGeom prst="trapezoid">
                <a:avLst>
                  <a:gd name="adj" fmla="val 47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2" name="片側の 2 つの角を丸めた四角形 92">
                <a:extLst>
                  <a:ext uri="{FF2B5EF4-FFF2-40B4-BE49-F238E27FC236}">
                    <a16:creationId xmlns:a16="http://schemas.microsoft.com/office/drawing/2014/main" id="{04BEA091-B55A-4329-87AC-1AE1B8275098}"/>
                  </a:ext>
                </a:extLst>
              </p:cNvPr>
              <p:cNvSpPr/>
              <p:nvPr/>
            </p:nvSpPr>
            <p:spPr>
              <a:xfrm rot="9854429" flipH="1">
                <a:off x="6557879" y="2477919"/>
                <a:ext cx="409624" cy="912608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196D8BE5-6E3D-478D-8168-B0889073A03B}"/>
              </a:ext>
            </a:extLst>
          </p:cNvPr>
          <p:cNvGrpSpPr/>
          <p:nvPr/>
        </p:nvGrpSpPr>
        <p:grpSpPr>
          <a:xfrm>
            <a:off x="1248226" y="3679809"/>
            <a:ext cx="2065411" cy="2775168"/>
            <a:chOff x="1248226" y="3679809"/>
            <a:chExt cx="2065411" cy="2775168"/>
          </a:xfrm>
        </p:grpSpPr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9A6ACDA9-1140-439A-99CF-6DDD08340D3C}"/>
                </a:ext>
              </a:extLst>
            </p:cNvPr>
            <p:cNvGrpSpPr/>
            <p:nvPr/>
          </p:nvGrpSpPr>
          <p:grpSpPr>
            <a:xfrm>
              <a:off x="2232261" y="3773166"/>
              <a:ext cx="1081376" cy="1081375"/>
              <a:chOff x="7992839" y="2840930"/>
              <a:chExt cx="927476" cy="927475"/>
            </a:xfrm>
          </p:grpSpPr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EC93370E-9E94-4B74-B12E-5366044E3FB1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02BB8AF5-8C68-4DFB-ADAA-2089E7C0BDAE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D9CF1D4E-EBE0-4B72-88A1-870970A9086D}"/>
                </a:ext>
              </a:extLst>
            </p:cNvPr>
            <p:cNvGrpSpPr/>
            <p:nvPr/>
          </p:nvGrpSpPr>
          <p:grpSpPr>
            <a:xfrm>
              <a:off x="1248226" y="4833217"/>
              <a:ext cx="1345750" cy="1621760"/>
              <a:chOff x="1248226" y="4833217"/>
              <a:chExt cx="1345750" cy="1621760"/>
            </a:xfrm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C15C29AE-B6C7-4443-90DA-24AA51B0B09A}"/>
                  </a:ext>
                </a:extLst>
              </p:cNvPr>
              <p:cNvSpPr/>
              <p:nvPr/>
            </p:nvSpPr>
            <p:spPr>
              <a:xfrm>
                <a:off x="1278351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7AE43D29-AB58-47C0-8F57-BC07E3D29962}"/>
                  </a:ext>
                </a:extLst>
              </p:cNvPr>
              <p:cNvSpPr/>
              <p:nvPr/>
            </p:nvSpPr>
            <p:spPr>
              <a:xfrm>
                <a:off x="1248226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片側の 2 つの角を丸めた四角形 144">
                <a:extLst>
                  <a:ext uri="{FF2B5EF4-FFF2-40B4-BE49-F238E27FC236}">
                    <a16:creationId xmlns:a16="http://schemas.microsoft.com/office/drawing/2014/main" id="{70AF7AB1-FA3F-496E-9392-A98C564BAA7B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DB04AA65-9A75-4FF6-9368-F34B82E9969C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74F84390-1B88-481D-8F45-EE0E74FC2531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6021EA3F-C605-4B7E-A1F1-41AC7B6086F9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6"/>
              <a:chOff x="-221304" y="2171701"/>
              <a:chExt cx="1277659" cy="1367656"/>
            </a:xfrm>
          </p:grpSpPr>
          <p:sp>
            <p:nvSpPr>
              <p:cNvPr id="473" name="雲 391">
                <a:extLst>
                  <a:ext uri="{FF2B5EF4-FFF2-40B4-BE49-F238E27FC236}">
                    <a16:creationId xmlns:a16="http://schemas.microsoft.com/office/drawing/2014/main" id="{6B7BB44C-4001-4FE7-B522-92F3806DF2FD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74" name="グループ化 473">
                <a:extLst>
                  <a:ext uri="{FF2B5EF4-FFF2-40B4-BE49-F238E27FC236}">
                    <a16:creationId xmlns:a16="http://schemas.microsoft.com/office/drawing/2014/main" id="{7490EE8E-2156-4C2C-B2A4-F0AF41F877AC}"/>
                  </a:ext>
                </a:extLst>
              </p:cNvPr>
              <p:cNvGrpSpPr/>
              <p:nvPr/>
            </p:nvGrpSpPr>
            <p:grpSpPr>
              <a:xfrm>
                <a:off x="-221304" y="2379250"/>
                <a:ext cx="1277659" cy="1160107"/>
                <a:chOff x="2791855" y="2017485"/>
                <a:chExt cx="1150919" cy="1045027"/>
              </a:xfrm>
              <a:solidFill>
                <a:srgbClr val="FFCC99"/>
              </a:solidFill>
            </p:grpSpPr>
            <p:grpSp>
              <p:nvGrpSpPr>
                <p:cNvPr id="484" name="グループ化 483">
                  <a:extLst>
                    <a:ext uri="{FF2B5EF4-FFF2-40B4-BE49-F238E27FC236}">
                      <a16:creationId xmlns:a16="http://schemas.microsoft.com/office/drawing/2014/main" id="{39783350-0F8F-42B7-A0BA-1307910DDDC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89" name="円/楕円 465">
                    <a:extLst>
                      <a:ext uri="{FF2B5EF4-FFF2-40B4-BE49-F238E27FC236}">
                        <a16:creationId xmlns:a16="http://schemas.microsoft.com/office/drawing/2014/main" id="{54538D90-3E8D-435B-A6A7-869904861A9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90" name="円/楕円 466">
                    <a:extLst>
                      <a:ext uri="{FF2B5EF4-FFF2-40B4-BE49-F238E27FC236}">
                        <a16:creationId xmlns:a16="http://schemas.microsoft.com/office/drawing/2014/main" id="{B25D7B6C-99DB-4579-B4F3-0DECC036761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85" name="グループ化 484">
                  <a:extLst>
                    <a:ext uri="{FF2B5EF4-FFF2-40B4-BE49-F238E27FC236}">
                      <a16:creationId xmlns:a16="http://schemas.microsoft.com/office/drawing/2014/main" id="{1288F34D-57CC-4C1F-8E06-7C896A2A54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87" name="円/楕円 463">
                    <a:extLst>
                      <a:ext uri="{FF2B5EF4-FFF2-40B4-BE49-F238E27FC236}">
                        <a16:creationId xmlns:a16="http://schemas.microsoft.com/office/drawing/2014/main" id="{34F328B6-B0E2-4D82-BC3B-7A0D15A89E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8" name="円/楕円 464">
                    <a:extLst>
                      <a:ext uri="{FF2B5EF4-FFF2-40B4-BE49-F238E27FC236}">
                        <a16:creationId xmlns:a16="http://schemas.microsoft.com/office/drawing/2014/main" id="{48F09907-30BD-4656-A7AE-A7C866093EA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86" name="円/楕円 462">
                  <a:extLst>
                    <a:ext uri="{FF2B5EF4-FFF2-40B4-BE49-F238E27FC236}">
                      <a16:creationId xmlns:a16="http://schemas.microsoft.com/office/drawing/2014/main" id="{4D182C2F-84C9-4610-9F9D-1AF90DA3F562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4" cy="104502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75" name="円/楕円 456">
                <a:extLst>
                  <a:ext uri="{FF2B5EF4-FFF2-40B4-BE49-F238E27FC236}">
                    <a16:creationId xmlns:a16="http://schemas.microsoft.com/office/drawing/2014/main" id="{91E36BB2-F80E-4C5C-AEFF-90FE72D99570}"/>
                  </a:ext>
                </a:extLst>
              </p:cNvPr>
              <p:cNvSpPr/>
              <p:nvPr/>
            </p:nvSpPr>
            <p:spPr>
              <a:xfrm>
                <a:off x="9778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6" name="円/楕円 457">
                <a:extLst>
                  <a:ext uri="{FF2B5EF4-FFF2-40B4-BE49-F238E27FC236}">
                    <a16:creationId xmlns:a16="http://schemas.microsoft.com/office/drawing/2014/main" id="{5E3A4D3D-B422-42AF-936F-BDFE6DA76DF0}"/>
                  </a:ext>
                </a:extLst>
              </p:cNvPr>
              <p:cNvSpPr/>
              <p:nvPr/>
            </p:nvSpPr>
            <p:spPr>
              <a:xfrm>
                <a:off x="597719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7" name="円/楕円 458">
                <a:extLst>
                  <a:ext uri="{FF2B5EF4-FFF2-40B4-BE49-F238E27FC236}">
                    <a16:creationId xmlns:a16="http://schemas.microsoft.com/office/drawing/2014/main" id="{453D8CC3-318D-4DC9-AE28-538A1863DAAE}"/>
                  </a:ext>
                </a:extLst>
              </p:cNvPr>
              <p:cNvSpPr/>
              <p:nvPr/>
            </p:nvSpPr>
            <p:spPr>
              <a:xfrm>
                <a:off x="47605" y="2880279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円/楕円 459">
                <a:extLst>
                  <a:ext uri="{FF2B5EF4-FFF2-40B4-BE49-F238E27FC236}">
                    <a16:creationId xmlns:a16="http://schemas.microsoft.com/office/drawing/2014/main" id="{C3327C9B-C37B-45B1-AA44-8AD5B2F4C80F}"/>
                  </a:ext>
                </a:extLst>
              </p:cNvPr>
              <p:cNvSpPr/>
              <p:nvPr/>
            </p:nvSpPr>
            <p:spPr>
              <a:xfrm>
                <a:off x="635546" y="2880279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9" name="円/楕円 27">
                <a:extLst>
                  <a:ext uri="{FF2B5EF4-FFF2-40B4-BE49-F238E27FC236}">
                    <a16:creationId xmlns:a16="http://schemas.microsoft.com/office/drawing/2014/main" id="{81A147BE-8D1E-4308-A178-87FC70E37FB5}"/>
                  </a:ext>
                </a:extLst>
              </p:cNvPr>
              <p:cNvSpPr/>
              <p:nvPr/>
            </p:nvSpPr>
            <p:spPr>
              <a:xfrm rot="10800000">
                <a:off x="254680" y="3340894"/>
                <a:ext cx="321714" cy="75422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0" name="円/楕円 449">
                <a:extLst>
                  <a:ext uri="{FF2B5EF4-FFF2-40B4-BE49-F238E27FC236}">
                    <a16:creationId xmlns:a16="http://schemas.microsoft.com/office/drawing/2014/main" id="{47D4F355-6B6C-44D3-AF70-145F951A1CA8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A91C3434-D520-4CD3-B250-189850ACD606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1AEB5B62-0635-43CC-822B-5B7382ABB13A}"/>
                  </a:ext>
                </a:extLst>
              </p:cNvPr>
              <p:cNvSpPr/>
              <p:nvPr/>
            </p:nvSpPr>
            <p:spPr>
              <a:xfrm>
                <a:off x="27888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F4792870-6020-47C9-AC4A-DBC2851C7923}"/>
                  </a:ext>
                </a:extLst>
              </p:cNvPr>
              <p:cNvSpPr/>
              <p:nvPr/>
            </p:nvSpPr>
            <p:spPr>
              <a:xfrm>
                <a:off x="615829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64" name="アーチ 463">
              <a:extLst>
                <a:ext uri="{FF2B5EF4-FFF2-40B4-BE49-F238E27FC236}">
                  <a16:creationId xmlns:a16="http://schemas.microsoft.com/office/drawing/2014/main" id="{FD086DCF-0355-47E0-8D56-FC67BEDD8735}"/>
                </a:ext>
              </a:extLst>
            </p:cNvPr>
            <p:cNvSpPr/>
            <p:nvPr/>
          </p:nvSpPr>
          <p:spPr>
            <a:xfrm rot="10800000">
              <a:off x="1509353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5" name="アーチ 464">
              <a:extLst>
                <a:ext uri="{FF2B5EF4-FFF2-40B4-BE49-F238E27FC236}">
                  <a16:creationId xmlns:a16="http://schemas.microsoft.com/office/drawing/2014/main" id="{88E02B93-D82C-4E32-879C-239DA1DD4A76}"/>
                </a:ext>
              </a:extLst>
            </p:cNvPr>
            <p:cNvSpPr/>
            <p:nvPr/>
          </p:nvSpPr>
          <p:spPr>
            <a:xfrm rot="10800000">
              <a:off x="2108997" y="4146769"/>
              <a:ext cx="340995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6" name="楕円 22">
              <a:extLst>
                <a:ext uri="{FF2B5EF4-FFF2-40B4-BE49-F238E27FC236}">
                  <a16:creationId xmlns:a16="http://schemas.microsoft.com/office/drawing/2014/main" id="{6A3A19AB-5A6C-4EF3-AE41-12D7EAFCD00C}"/>
                </a:ext>
              </a:extLst>
            </p:cNvPr>
            <p:cNvSpPr/>
            <p:nvPr/>
          </p:nvSpPr>
          <p:spPr>
            <a:xfrm>
              <a:off x="2327326" y="405005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楕円 22">
              <a:extLst>
                <a:ext uri="{FF2B5EF4-FFF2-40B4-BE49-F238E27FC236}">
                  <a16:creationId xmlns:a16="http://schemas.microsoft.com/office/drawing/2014/main" id="{11DC75E2-35A6-4406-BB8D-7E9D6CB8BAD9}"/>
                </a:ext>
              </a:extLst>
            </p:cNvPr>
            <p:cNvSpPr/>
            <p:nvPr/>
          </p:nvSpPr>
          <p:spPr>
            <a:xfrm>
              <a:off x="2066051" y="389509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楕円 22">
              <a:extLst>
                <a:ext uri="{FF2B5EF4-FFF2-40B4-BE49-F238E27FC236}">
                  <a16:creationId xmlns:a16="http://schemas.microsoft.com/office/drawing/2014/main" id="{D2B39BBA-72B4-4FDD-986A-0E80DAAB27DA}"/>
                </a:ext>
              </a:extLst>
            </p:cNvPr>
            <p:cNvSpPr/>
            <p:nvPr/>
          </p:nvSpPr>
          <p:spPr>
            <a:xfrm>
              <a:off x="1475501" y="3997151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FE5E74A8-6442-4ABD-A909-47E81049D253}"/>
                </a:ext>
              </a:extLst>
            </p:cNvPr>
            <p:cNvGrpSpPr/>
            <p:nvPr/>
          </p:nvGrpSpPr>
          <p:grpSpPr>
            <a:xfrm>
              <a:off x="2039726" y="4699943"/>
              <a:ext cx="901776" cy="1634082"/>
              <a:chOff x="-228365" y="3859025"/>
              <a:chExt cx="731434" cy="1325411"/>
            </a:xfrm>
          </p:grpSpPr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74E135C3-01EE-467A-A6C0-8CA1DA7D2EA4}"/>
                  </a:ext>
                </a:extLst>
              </p:cNvPr>
              <p:cNvSpPr/>
              <p:nvPr/>
            </p:nvSpPr>
            <p:spPr>
              <a:xfrm rot="7934737">
                <a:off x="-159180" y="3909298"/>
                <a:ext cx="426689" cy="565059"/>
              </a:xfrm>
              <a:custGeom>
                <a:avLst/>
                <a:gdLst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75095 w 555984"/>
                  <a:gd name="connsiteY20" fmla="*/ 208199 h 613274"/>
                  <a:gd name="connsiteX21" fmla="*/ 80445 w 555984"/>
                  <a:gd name="connsiteY21" fmla="*/ 193361 h 613274"/>
                  <a:gd name="connsiteX22" fmla="*/ 175460 w 555984"/>
                  <a:gd name="connsiteY22" fmla="*/ 84196 h 613274"/>
                  <a:gd name="connsiteX23" fmla="*/ 179765 w 555984"/>
                  <a:gd name="connsiteY23" fmla="*/ 80911 h 613274"/>
                  <a:gd name="connsiteX24" fmla="*/ 196041 w 555984"/>
                  <a:gd name="connsiteY24" fmla="*/ 53177 h 613274"/>
                  <a:gd name="connsiteX25" fmla="*/ 307780 w 555984"/>
                  <a:gd name="connsiteY25" fmla="*/ 0 h 613274"/>
                  <a:gd name="connsiteX26" fmla="*/ 367829 w 555984"/>
                  <a:gd name="connsiteY26" fmla="*/ 0 h 613274"/>
                  <a:gd name="connsiteX27" fmla="*/ 525852 w 555984"/>
                  <a:gd name="connsiteY27" fmla="*/ 181557 h 613274"/>
                  <a:gd name="connsiteX28" fmla="*/ 525852 w 555984"/>
                  <a:gd name="connsiteY28" fmla="*/ 350880 h 613274"/>
                  <a:gd name="connsiteX29" fmla="*/ 554850 w 555984"/>
                  <a:gd name="connsiteY29" fmla="*/ 468037 h 613274"/>
                  <a:gd name="connsiteX30" fmla="*/ 526781 w 555984"/>
                  <a:gd name="connsiteY30" fmla="*/ 514571 h 613274"/>
                  <a:gd name="connsiteX31" fmla="*/ 480247 w 555984"/>
                  <a:gd name="connsiteY31" fmla="*/ 486502 h 613274"/>
                  <a:gd name="connsiteX32" fmla="*/ 460217 w 555984"/>
                  <a:gd name="connsiteY32" fmla="*/ 405575 h 613274"/>
                  <a:gd name="connsiteX33" fmla="*/ 444812 w 555984"/>
                  <a:gd name="connsiteY33" fmla="*/ 410572 h 613274"/>
                  <a:gd name="connsiteX34" fmla="*/ 442190 w 555984"/>
                  <a:gd name="connsiteY34" fmla="*/ 411006 h 613274"/>
                  <a:gd name="connsiteX35" fmla="*/ 456125 w 555984"/>
                  <a:gd name="connsiteY35" fmla="*/ 564231 h 613274"/>
                  <a:gd name="connsiteX36" fmla="*/ 415415 w 555984"/>
                  <a:gd name="connsiteY36" fmla="*/ 613087 h 613274"/>
                  <a:gd name="connsiteX0" fmla="*/ 415415 w 555984"/>
                  <a:gd name="connsiteY0" fmla="*/ 613087 h 613274"/>
                  <a:gd name="connsiteX1" fmla="*/ 366559 w 555984"/>
                  <a:gd name="connsiteY1" fmla="*/ 572377 h 613274"/>
                  <a:gd name="connsiteX2" fmla="*/ 352735 w 555984"/>
                  <a:gd name="connsiteY2" fmla="*/ 420372 h 613274"/>
                  <a:gd name="connsiteX3" fmla="*/ 337917 w 555984"/>
                  <a:gd name="connsiteY3" fmla="*/ 421205 h 613274"/>
                  <a:gd name="connsiteX4" fmla="*/ 328703 w 555984"/>
                  <a:gd name="connsiteY4" fmla="*/ 569725 h 613274"/>
                  <a:gd name="connsiteX5" fmla="*/ 281037 w 555984"/>
                  <a:gd name="connsiteY5" fmla="*/ 611823 h 613274"/>
                  <a:gd name="connsiteX6" fmla="*/ 238940 w 555984"/>
                  <a:gd name="connsiteY6" fmla="*/ 564157 h 613274"/>
                  <a:gd name="connsiteX7" fmla="*/ 248315 w 555984"/>
                  <a:gd name="connsiteY7" fmla="*/ 413037 h 613274"/>
                  <a:gd name="connsiteX8" fmla="*/ 231818 w 555984"/>
                  <a:gd name="connsiteY8" fmla="*/ 410021 h 613274"/>
                  <a:gd name="connsiteX9" fmla="*/ 212259 w 555984"/>
                  <a:gd name="connsiteY9" fmla="*/ 511131 h 613274"/>
                  <a:gd name="connsiteX10" fmla="*/ 159569 w 555984"/>
                  <a:gd name="connsiteY10" fmla="*/ 546740 h 613274"/>
                  <a:gd name="connsiteX11" fmla="*/ 123960 w 555984"/>
                  <a:gd name="connsiteY11" fmla="*/ 494050 h 613274"/>
                  <a:gd name="connsiteX12" fmla="*/ 150315 w 555984"/>
                  <a:gd name="connsiteY12" fmla="*/ 357810 h 613274"/>
                  <a:gd name="connsiteX13" fmla="*/ 150088 w 555984"/>
                  <a:gd name="connsiteY13" fmla="*/ 286128 h 613274"/>
                  <a:gd name="connsiteX14" fmla="*/ 144500 w 555984"/>
                  <a:gd name="connsiteY14" fmla="*/ 290391 h 613274"/>
                  <a:gd name="connsiteX15" fmla="*/ 106474 w 555984"/>
                  <a:gd name="connsiteY15" fmla="*/ 360624 h 613274"/>
                  <a:gd name="connsiteX16" fmla="*/ 29687 w 555984"/>
                  <a:gd name="connsiteY16" fmla="*/ 383467 h 613274"/>
                  <a:gd name="connsiteX17" fmla="*/ 6843 w 555984"/>
                  <a:gd name="connsiteY17" fmla="*/ 306681 h 613274"/>
                  <a:gd name="connsiteX18" fmla="*/ 46922 w 555984"/>
                  <a:gd name="connsiteY18" fmla="*/ 232657 h 613274"/>
                  <a:gd name="connsiteX19" fmla="*/ 61336 w 555984"/>
                  <a:gd name="connsiteY19" fmla="*/ 215386 h 613274"/>
                  <a:gd name="connsiteX20" fmla="*/ 80445 w 555984"/>
                  <a:gd name="connsiteY20" fmla="*/ 193361 h 613274"/>
                  <a:gd name="connsiteX21" fmla="*/ 175460 w 555984"/>
                  <a:gd name="connsiteY21" fmla="*/ 84196 h 613274"/>
                  <a:gd name="connsiteX22" fmla="*/ 179765 w 555984"/>
                  <a:gd name="connsiteY22" fmla="*/ 80911 h 613274"/>
                  <a:gd name="connsiteX23" fmla="*/ 196041 w 555984"/>
                  <a:gd name="connsiteY23" fmla="*/ 53177 h 613274"/>
                  <a:gd name="connsiteX24" fmla="*/ 307780 w 555984"/>
                  <a:gd name="connsiteY24" fmla="*/ 0 h 613274"/>
                  <a:gd name="connsiteX25" fmla="*/ 367829 w 555984"/>
                  <a:gd name="connsiteY25" fmla="*/ 0 h 613274"/>
                  <a:gd name="connsiteX26" fmla="*/ 525852 w 555984"/>
                  <a:gd name="connsiteY26" fmla="*/ 181557 h 613274"/>
                  <a:gd name="connsiteX27" fmla="*/ 525852 w 555984"/>
                  <a:gd name="connsiteY27" fmla="*/ 350880 h 613274"/>
                  <a:gd name="connsiteX28" fmla="*/ 554850 w 555984"/>
                  <a:gd name="connsiteY28" fmla="*/ 468037 h 613274"/>
                  <a:gd name="connsiteX29" fmla="*/ 526781 w 555984"/>
                  <a:gd name="connsiteY29" fmla="*/ 514571 h 613274"/>
                  <a:gd name="connsiteX30" fmla="*/ 480247 w 555984"/>
                  <a:gd name="connsiteY30" fmla="*/ 486502 h 613274"/>
                  <a:gd name="connsiteX31" fmla="*/ 460217 w 555984"/>
                  <a:gd name="connsiteY31" fmla="*/ 405575 h 613274"/>
                  <a:gd name="connsiteX32" fmla="*/ 444812 w 555984"/>
                  <a:gd name="connsiteY32" fmla="*/ 410572 h 613274"/>
                  <a:gd name="connsiteX33" fmla="*/ 442190 w 555984"/>
                  <a:gd name="connsiteY33" fmla="*/ 411006 h 613274"/>
                  <a:gd name="connsiteX34" fmla="*/ 456125 w 555984"/>
                  <a:gd name="connsiteY34" fmla="*/ 564231 h 613274"/>
                  <a:gd name="connsiteX35" fmla="*/ 415415 w 555984"/>
                  <a:gd name="connsiteY35" fmla="*/ 613087 h 613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55984" h="613274">
                    <a:moveTo>
                      <a:pt x="415415" y="613087"/>
                    </a:moveTo>
                    <a:cubicBezTo>
                      <a:pt x="390682" y="615336"/>
                      <a:pt x="368808" y="597110"/>
                      <a:pt x="366559" y="572377"/>
                    </a:cubicBezTo>
                    <a:lnTo>
                      <a:pt x="352735" y="420372"/>
                    </a:lnTo>
                    <a:lnTo>
                      <a:pt x="337917" y="421205"/>
                    </a:lnTo>
                    <a:lnTo>
                      <a:pt x="328703" y="569725"/>
                    </a:lnTo>
                    <a:cubicBezTo>
                      <a:pt x="327166" y="594513"/>
                      <a:pt x="305825" y="613361"/>
                      <a:pt x="281037" y="611823"/>
                    </a:cubicBezTo>
                    <a:cubicBezTo>
                      <a:pt x="256250" y="610285"/>
                      <a:pt x="237402" y="588944"/>
                      <a:pt x="238940" y="564157"/>
                    </a:cubicBezTo>
                    <a:lnTo>
                      <a:pt x="248315" y="413037"/>
                    </a:lnTo>
                    <a:lnTo>
                      <a:pt x="231818" y="410021"/>
                    </a:lnTo>
                    <a:lnTo>
                      <a:pt x="212259" y="511131"/>
                    </a:lnTo>
                    <a:cubicBezTo>
                      <a:pt x="207543" y="535514"/>
                      <a:pt x="183952" y="551457"/>
                      <a:pt x="159569" y="546740"/>
                    </a:cubicBezTo>
                    <a:cubicBezTo>
                      <a:pt x="135186" y="542024"/>
                      <a:pt x="119243" y="518433"/>
                      <a:pt x="123960" y="494050"/>
                    </a:cubicBezTo>
                    <a:lnTo>
                      <a:pt x="150315" y="357810"/>
                    </a:lnTo>
                    <a:cubicBezTo>
                      <a:pt x="150239" y="333916"/>
                      <a:pt x="150164" y="310022"/>
                      <a:pt x="150088" y="286128"/>
                    </a:cubicBezTo>
                    <a:lnTo>
                      <a:pt x="144500" y="290391"/>
                    </a:lnTo>
                    <a:lnTo>
                      <a:pt x="106474" y="360624"/>
                    </a:lnTo>
                    <a:cubicBezTo>
                      <a:pt x="91578" y="388136"/>
                      <a:pt x="57199" y="398363"/>
                      <a:pt x="29687" y="383467"/>
                    </a:cubicBezTo>
                    <a:cubicBezTo>
                      <a:pt x="2175" y="368571"/>
                      <a:pt x="-8053" y="334193"/>
                      <a:pt x="6843" y="306681"/>
                    </a:cubicBezTo>
                    <a:lnTo>
                      <a:pt x="46922" y="232657"/>
                    </a:lnTo>
                    <a:cubicBezTo>
                      <a:pt x="50646" y="225779"/>
                      <a:pt x="55588" y="219981"/>
                      <a:pt x="61336" y="215386"/>
                    </a:cubicBezTo>
                    <a:lnTo>
                      <a:pt x="80445" y="193361"/>
                    </a:lnTo>
                    <a:lnTo>
                      <a:pt x="175460" y="84196"/>
                    </a:lnTo>
                    <a:lnTo>
                      <a:pt x="179765" y="80911"/>
                    </a:lnTo>
                    <a:lnTo>
                      <a:pt x="196041" y="53177"/>
                    </a:lnTo>
                    <a:cubicBezTo>
                      <a:pt x="224637" y="20322"/>
                      <a:pt x="264143" y="0"/>
                      <a:pt x="307780" y="0"/>
                    </a:cubicBezTo>
                    <a:lnTo>
                      <a:pt x="367829" y="0"/>
                    </a:lnTo>
                    <a:cubicBezTo>
                      <a:pt x="455103" y="0"/>
                      <a:pt x="525852" y="81286"/>
                      <a:pt x="525852" y="181557"/>
                    </a:cubicBezTo>
                    <a:lnTo>
                      <a:pt x="525852" y="350880"/>
                    </a:lnTo>
                    <a:lnTo>
                      <a:pt x="554850" y="468037"/>
                    </a:lnTo>
                    <a:cubicBezTo>
                      <a:pt x="559949" y="488638"/>
                      <a:pt x="547382" y="509472"/>
                      <a:pt x="526781" y="514571"/>
                    </a:cubicBezTo>
                    <a:cubicBezTo>
                      <a:pt x="506180" y="519670"/>
                      <a:pt x="485346" y="507103"/>
                      <a:pt x="480247" y="486502"/>
                    </a:cubicBezTo>
                    <a:lnTo>
                      <a:pt x="460217" y="405575"/>
                    </a:lnTo>
                    <a:lnTo>
                      <a:pt x="444812" y="410572"/>
                    </a:lnTo>
                    <a:lnTo>
                      <a:pt x="442190" y="411006"/>
                    </a:lnTo>
                    <a:lnTo>
                      <a:pt x="456125" y="564231"/>
                    </a:lnTo>
                    <a:cubicBezTo>
                      <a:pt x="458374" y="588964"/>
                      <a:pt x="440148" y="610838"/>
                      <a:pt x="415415" y="613087"/>
                    </a:cubicBezTo>
                    <a:close/>
                  </a:path>
                </a:pathLst>
              </a:custGeom>
              <a:solidFill>
                <a:srgbClr val="FFCC99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フリーフォーム: 図形 470">
                <a:extLst>
                  <a:ext uri="{FF2B5EF4-FFF2-40B4-BE49-F238E27FC236}">
                    <a16:creationId xmlns:a16="http://schemas.microsoft.com/office/drawing/2014/main" id="{8EC55AAA-C34C-44EA-8C48-3E509318E1FB}"/>
                  </a:ext>
                </a:extLst>
              </p:cNvPr>
              <p:cNvSpPr/>
              <p:nvPr/>
            </p:nvSpPr>
            <p:spPr>
              <a:xfrm rot="10014714">
                <a:off x="76381" y="3859025"/>
                <a:ext cx="426688" cy="1325411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2DA3E4B2-4894-4572-9B6F-B2AF37A6DD41}"/>
                  </a:ext>
                </a:extLst>
              </p:cNvPr>
              <p:cNvSpPr/>
              <p:nvPr/>
            </p:nvSpPr>
            <p:spPr>
              <a:xfrm>
                <a:off x="-78125" y="4145997"/>
                <a:ext cx="241830" cy="118498"/>
              </a:xfrm>
              <a:custGeom>
                <a:avLst/>
                <a:gdLst>
                  <a:gd name="connsiteX0" fmla="*/ 126822 w 241830"/>
                  <a:gd name="connsiteY0" fmla="*/ 56931 h 118498"/>
                  <a:gd name="connsiteX1" fmla="*/ 211158 w 241830"/>
                  <a:gd name="connsiteY1" fmla="*/ 80319 h 118498"/>
                  <a:gd name="connsiteX2" fmla="*/ 197858 w 241830"/>
                  <a:gd name="connsiteY2" fmla="*/ 95258 h 118498"/>
                  <a:gd name="connsiteX3" fmla="*/ 130529 w 241830"/>
                  <a:gd name="connsiteY3" fmla="*/ 76587 h 118498"/>
                  <a:gd name="connsiteX4" fmla="*/ 74624 w 241830"/>
                  <a:gd name="connsiteY4" fmla="*/ 118498 h 118498"/>
                  <a:gd name="connsiteX5" fmla="*/ 56796 w 241830"/>
                  <a:gd name="connsiteY5" fmla="*/ 109429 h 118498"/>
                  <a:gd name="connsiteX6" fmla="*/ 126822 w 241830"/>
                  <a:gd name="connsiteY6" fmla="*/ 56931 h 118498"/>
                  <a:gd name="connsiteX7" fmla="*/ 145637 w 241830"/>
                  <a:gd name="connsiteY7" fmla="*/ 208 h 118498"/>
                  <a:gd name="connsiteX8" fmla="*/ 241830 w 241830"/>
                  <a:gd name="connsiteY8" fmla="*/ 40475 h 118498"/>
                  <a:gd name="connsiteX9" fmla="*/ 229104 w 241830"/>
                  <a:gd name="connsiteY9" fmla="*/ 54385 h 118498"/>
                  <a:gd name="connsiteX10" fmla="*/ 113395 w 241830"/>
                  <a:gd name="connsiteY10" fmla="*/ 21035 h 118498"/>
                  <a:gd name="connsiteX11" fmla="*/ 16803 w 241830"/>
                  <a:gd name="connsiteY11" fmla="*/ 92943 h 118498"/>
                  <a:gd name="connsiteX12" fmla="*/ 0 w 241830"/>
                  <a:gd name="connsiteY12" fmla="*/ 84396 h 118498"/>
                  <a:gd name="connsiteX13" fmla="*/ 110027 w 241830"/>
                  <a:gd name="connsiteY13" fmla="*/ 2486 h 118498"/>
                  <a:gd name="connsiteX14" fmla="*/ 145637 w 241830"/>
                  <a:gd name="connsiteY14" fmla="*/ 208 h 118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830" h="118498">
                    <a:moveTo>
                      <a:pt x="126822" y="56931"/>
                    </a:moveTo>
                    <a:cubicBezTo>
                      <a:pt x="157040" y="51233"/>
                      <a:pt x="188192" y="59872"/>
                      <a:pt x="211158" y="80319"/>
                    </a:cubicBezTo>
                    <a:lnTo>
                      <a:pt x="197858" y="95258"/>
                    </a:lnTo>
                    <a:cubicBezTo>
                      <a:pt x="179523" y="78934"/>
                      <a:pt x="154653" y="72037"/>
                      <a:pt x="130529" y="76587"/>
                    </a:cubicBezTo>
                    <a:cubicBezTo>
                      <a:pt x="106405" y="81136"/>
                      <a:pt x="85755" y="96617"/>
                      <a:pt x="74624" y="118498"/>
                    </a:cubicBezTo>
                    <a:lnTo>
                      <a:pt x="56796" y="109429"/>
                    </a:lnTo>
                    <a:cubicBezTo>
                      <a:pt x="70738" y="82021"/>
                      <a:pt x="96604" y="62630"/>
                      <a:pt x="126822" y="56931"/>
                    </a:cubicBezTo>
                    <a:close/>
                    <a:moveTo>
                      <a:pt x="145637" y="208"/>
                    </a:moveTo>
                    <a:cubicBezTo>
                      <a:pt x="181039" y="2050"/>
                      <a:pt x="215138" y="16059"/>
                      <a:pt x="241830" y="40475"/>
                    </a:cubicBezTo>
                    <a:lnTo>
                      <a:pt x="229104" y="54385"/>
                    </a:lnTo>
                    <a:cubicBezTo>
                      <a:pt x="197861" y="25805"/>
                      <a:pt x="155057" y="13468"/>
                      <a:pt x="113395" y="21035"/>
                    </a:cubicBezTo>
                    <a:cubicBezTo>
                      <a:pt x="71733" y="28602"/>
                      <a:pt x="36001" y="55203"/>
                      <a:pt x="16803" y="92943"/>
                    </a:cubicBezTo>
                    <a:lnTo>
                      <a:pt x="0" y="84396"/>
                    </a:lnTo>
                    <a:cubicBezTo>
                      <a:pt x="21868" y="41406"/>
                      <a:pt x="62570" y="11105"/>
                      <a:pt x="110027" y="2486"/>
                    </a:cubicBezTo>
                    <a:cubicBezTo>
                      <a:pt x="121891" y="331"/>
                      <a:pt x="133837" y="-407"/>
                      <a:pt x="145637" y="208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98" name="グループ化 497">
            <a:extLst>
              <a:ext uri="{FF2B5EF4-FFF2-40B4-BE49-F238E27FC236}">
                <a16:creationId xmlns:a16="http://schemas.microsoft.com/office/drawing/2014/main" id="{60D79D8A-C2BD-421A-9E78-AAC60763EDE6}"/>
              </a:ext>
            </a:extLst>
          </p:cNvPr>
          <p:cNvGrpSpPr/>
          <p:nvPr/>
        </p:nvGrpSpPr>
        <p:grpSpPr>
          <a:xfrm>
            <a:off x="4318693" y="3659640"/>
            <a:ext cx="1971057" cy="2795336"/>
            <a:chOff x="4318693" y="3659640"/>
            <a:chExt cx="1971057" cy="2795336"/>
          </a:xfrm>
        </p:grpSpPr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92CFDFA4-CFEE-469C-BFD4-D2A61B22FED5}"/>
                </a:ext>
              </a:extLst>
            </p:cNvPr>
            <p:cNvGrpSpPr/>
            <p:nvPr/>
          </p:nvGrpSpPr>
          <p:grpSpPr>
            <a:xfrm>
              <a:off x="5208374" y="3773166"/>
              <a:ext cx="1081376" cy="1081375"/>
              <a:chOff x="7992839" y="2840930"/>
              <a:chExt cx="927476" cy="927475"/>
            </a:xfrm>
          </p:grpSpPr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7B73802C-EFFB-485D-8D2C-62E533D1EDD4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1A3EA6D0-2B34-4F01-B27E-AA6E06907DE5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8E6F8076-371C-44B7-B9DC-9618B2D47097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19FC35C7-0F43-42ED-B48D-BE9444D1FBD4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9" name="片側の 2 つの角を丸めた四角形 144">
                <a:extLst>
                  <a:ext uri="{FF2B5EF4-FFF2-40B4-BE49-F238E27FC236}">
                    <a16:creationId xmlns:a16="http://schemas.microsoft.com/office/drawing/2014/main" id="{6BFA2B85-8A6C-49DB-A3BA-834B6184568F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8FC4D09E-1EE5-4DAF-8B60-62ABC79B0BB5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二等辺三角形 530">
                <a:extLst>
                  <a:ext uri="{FF2B5EF4-FFF2-40B4-BE49-F238E27FC236}">
                    <a16:creationId xmlns:a16="http://schemas.microsoft.com/office/drawing/2014/main" id="{19867150-E686-4DC9-A77B-E162DF04E3C6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8FC0F340-0AC3-48C7-AD9B-B377B1C295CF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EF4315BE-0BD6-49A8-89DB-4F9DF3476C30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46E2C3C7-E451-43D6-9836-3DA09F04CC2F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F03E2E73-ACD1-4285-91A4-5377BD300EE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26" name="円/楕円 489">
                    <a:extLst>
                      <a:ext uri="{FF2B5EF4-FFF2-40B4-BE49-F238E27FC236}">
                        <a16:creationId xmlns:a16="http://schemas.microsoft.com/office/drawing/2014/main" id="{90EA445B-A93C-491E-9762-82EBF98B80B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7" name="円/楕円 490">
                    <a:extLst>
                      <a:ext uri="{FF2B5EF4-FFF2-40B4-BE49-F238E27FC236}">
                        <a16:creationId xmlns:a16="http://schemas.microsoft.com/office/drawing/2014/main" id="{C14C5674-BC87-4332-B333-2DF60B917E2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2DE564EF-57F4-46E0-949D-CFBC4CB2EED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524" name="円/楕円 487">
                    <a:extLst>
                      <a:ext uri="{FF2B5EF4-FFF2-40B4-BE49-F238E27FC236}">
                        <a16:creationId xmlns:a16="http://schemas.microsoft.com/office/drawing/2014/main" id="{0DE50153-4677-443F-8766-43EE5C920BA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25" name="円/楕円 488">
                    <a:extLst>
                      <a:ext uri="{FF2B5EF4-FFF2-40B4-BE49-F238E27FC236}">
                        <a16:creationId xmlns:a16="http://schemas.microsoft.com/office/drawing/2014/main" id="{DBAE6AE3-8588-4EB4-B31E-58AD3C8A5EE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23" name="円/楕円 486">
                  <a:extLst>
                    <a:ext uri="{FF2B5EF4-FFF2-40B4-BE49-F238E27FC236}">
                      <a16:creationId xmlns:a16="http://schemas.microsoft.com/office/drawing/2014/main" id="{55DD7B59-93F7-4F4F-847E-43A6C7E3A46F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3" name="円/楕円 479">
                <a:extLst>
                  <a:ext uri="{FF2B5EF4-FFF2-40B4-BE49-F238E27FC236}">
                    <a16:creationId xmlns:a16="http://schemas.microsoft.com/office/drawing/2014/main" id="{7AFA4E4E-3229-4FED-B93E-3B26C2BE42C8}"/>
                  </a:ext>
                </a:extLst>
              </p:cNvPr>
              <p:cNvSpPr/>
              <p:nvPr/>
            </p:nvSpPr>
            <p:spPr>
              <a:xfrm>
                <a:off x="1563292" y="2905126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4" name="円/楕円 480">
                <a:extLst>
                  <a:ext uri="{FF2B5EF4-FFF2-40B4-BE49-F238E27FC236}">
                    <a16:creationId xmlns:a16="http://schemas.microsoft.com/office/drawing/2014/main" id="{26B96334-A0D7-4C67-84FB-2490B77A9668}"/>
                  </a:ext>
                </a:extLst>
              </p:cNvPr>
              <p:cNvSpPr/>
              <p:nvPr/>
            </p:nvSpPr>
            <p:spPr>
              <a:xfrm>
                <a:off x="2138169" y="2905126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5" name="円/楕円 472">
                <a:extLst>
                  <a:ext uri="{FF2B5EF4-FFF2-40B4-BE49-F238E27FC236}">
                    <a16:creationId xmlns:a16="http://schemas.microsoft.com/office/drawing/2014/main" id="{F954C353-B67D-4597-AC3A-F0CD4F4A55AC}"/>
                  </a:ext>
                </a:extLst>
              </p:cNvPr>
              <p:cNvSpPr/>
              <p:nvPr/>
            </p:nvSpPr>
            <p:spPr>
              <a:xfrm rot="20700000"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6" name="円/楕円 473">
                <a:extLst>
                  <a:ext uri="{FF2B5EF4-FFF2-40B4-BE49-F238E27FC236}">
                    <a16:creationId xmlns:a16="http://schemas.microsoft.com/office/drawing/2014/main" id="{C8663CEB-740C-410D-ACC8-6E326222CD58}"/>
                  </a:ext>
                </a:extLst>
              </p:cNvPr>
              <p:cNvSpPr/>
              <p:nvPr/>
            </p:nvSpPr>
            <p:spPr>
              <a:xfrm rot="900000"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8A77EBFB-CFC8-4B7D-A37B-95527BC816DA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19" name="円/楕円 662">
                  <a:extLst>
                    <a:ext uri="{FF2B5EF4-FFF2-40B4-BE49-F238E27FC236}">
                      <a16:creationId xmlns:a16="http://schemas.microsoft.com/office/drawing/2014/main" id="{FC82FBE5-8932-4F8A-ACC2-32F15A6C33C0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B6BD2D63-4BE7-436B-BF9E-49E2DF67BE1E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E4CED632-85AF-4D4E-8715-AA373D4488D4}"/>
                  </a:ext>
                </a:extLst>
              </p:cNvPr>
              <p:cNvSpPr/>
              <p:nvPr/>
            </p:nvSpPr>
            <p:spPr>
              <a:xfrm flipV="1">
                <a:off x="1825916" y="3315172"/>
                <a:ext cx="240628" cy="102193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02" name="楕円 22">
              <a:extLst>
                <a:ext uri="{FF2B5EF4-FFF2-40B4-BE49-F238E27FC236}">
                  <a16:creationId xmlns:a16="http://schemas.microsoft.com/office/drawing/2014/main" id="{6B196B1E-27A0-4639-8CDE-092481D5061D}"/>
                </a:ext>
              </a:extLst>
            </p:cNvPr>
            <p:cNvSpPr/>
            <p:nvPr/>
          </p:nvSpPr>
          <p:spPr>
            <a:xfrm>
              <a:off x="5352089" y="404081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楕円 22">
              <a:extLst>
                <a:ext uri="{FF2B5EF4-FFF2-40B4-BE49-F238E27FC236}">
                  <a16:creationId xmlns:a16="http://schemas.microsoft.com/office/drawing/2014/main" id="{F52AD206-C44B-49E2-8C0B-B6B4FC838E5E}"/>
                </a:ext>
              </a:extLst>
            </p:cNvPr>
            <p:cNvSpPr/>
            <p:nvPr/>
          </p:nvSpPr>
          <p:spPr>
            <a:xfrm>
              <a:off x="5101766" y="387437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楕円 22">
              <a:extLst>
                <a:ext uri="{FF2B5EF4-FFF2-40B4-BE49-F238E27FC236}">
                  <a16:creationId xmlns:a16="http://schemas.microsoft.com/office/drawing/2014/main" id="{B2213C83-5A1F-4F9A-B6F8-9C48365B22C7}"/>
                </a:ext>
              </a:extLst>
            </p:cNvPr>
            <p:cNvSpPr/>
            <p:nvPr/>
          </p:nvSpPr>
          <p:spPr>
            <a:xfrm>
              <a:off x="4577114" y="4056226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8E6B353E-50E2-4459-B44E-F07BCC07D0A5}"/>
                </a:ext>
              </a:extLst>
            </p:cNvPr>
            <p:cNvGrpSpPr/>
            <p:nvPr/>
          </p:nvGrpSpPr>
          <p:grpSpPr>
            <a:xfrm>
              <a:off x="5110175" y="4766013"/>
              <a:ext cx="811221" cy="1555100"/>
              <a:chOff x="43550" y="1845957"/>
              <a:chExt cx="811221" cy="1555100"/>
            </a:xfrm>
          </p:grpSpPr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A73EA5F4-D395-45EF-A5B4-A5B559CCDC9F}"/>
                  </a:ext>
                </a:extLst>
              </p:cNvPr>
              <p:cNvGrpSpPr/>
              <p:nvPr/>
            </p:nvGrpSpPr>
            <p:grpSpPr>
              <a:xfrm>
                <a:off x="43550" y="1845957"/>
                <a:ext cx="742749" cy="650346"/>
                <a:chOff x="1876679" y="2244827"/>
                <a:chExt cx="645344" cy="565059"/>
              </a:xfrm>
            </p:grpSpPr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EBBFDA58-90EE-4EAA-A4D1-330C13517214}"/>
                    </a:ext>
                  </a:extLst>
                </p:cNvPr>
                <p:cNvSpPr/>
                <p:nvPr/>
              </p:nvSpPr>
              <p:spPr>
                <a:xfrm rot="7934737">
                  <a:off x="1945864" y="2285224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rgbClr val="FFCC99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7FB4E663-1C71-4DDA-B799-B6AE3393F73A}"/>
                    </a:ext>
                  </a:extLst>
                </p:cNvPr>
                <p:cNvSpPr/>
                <p:nvPr/>
              </p:nvSpPr>
              <p:spPr>
                <a:xfrm rot="10014714">
                  <a:off x="2095334" y="2244827"/>
                  <a:ext cx="426689" cy="565059"/>
                </a:xfrm>
                <a:custGeom>
                  <a:avLst/>
                  <a:gdLst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75095 w 555984"/>
                    <a:gd name="connsiteY20" fmla="*/ 208199 h 613274"/>
                    <a:gd name="connsiteX21" fmla="*/ 80445 w 555984"/>
                    <a:gd name="connsiteY21" fmla="*/ 193361 h 613274"/>
                    <a:gd name="connsiteX22" fmla="*/ 175460 w 555984"/>
                    <a:gd name="connsiteY22" fmla="*/ 84196 h 613274"/>
                    <a:gd name="connsiteX23" fmla="*/ 179765 w 555984"/>
                    <a:gd name="connsiteY23" fmla="*/ 80911 h 613274"/>
                    <a:gd name="connsiteX24" fmla="*/ 196041 w 555984"/>
                    <a:gd name="connsiteY24" fmla="*/ 53177 h 613274"/>
                    <a:gd name="connsiteX25" fmla="*/ 307780 w 555984"/>
                    <a:gd name="connsiteY25" fmla="*/ 0 h 613274"/>
                    <a:gd name="connsiteX26" fmla="*/ 367829 w 555984"/>
                    <a:gd name="connsiteY26" fmla="*/ 0 h 613274"/>
                    <a:gd name="connsiteX27" fmla="*/ 525852 w 555984"/>
                    <a:gd name="connsiteY27" fmla="*/ 181557 h 613274"/>
                    <a:gd name="connsiteX28" fmla="*/ 525852 w 555984"/>
                    <a:gd name="connsiteY28" fmla="*/ 350880 h 613274"/>
                    <a:gd name="connsiteX29" fmla="*/ 554850 w 555984"/>
                    <a:gd name="connsiteY29" fmla="*/ 468037 h 613274"/>
                    <a:gd name="connsiteX30" fmla="*/ 526781 w 555984"/>
                    <a:gd name="connsiteY30" fmla="*/ 514571 h 613274"/>
                    <a:gd name="connsiteX31" fmla="*/ 480247 w 555984"/>
                    <a:gd name="connsiteY31" fmla="*/ 486502 h 613274"/>
                    <a:gd name="connsiteX32" fmla="*/ 460217 w 555984"/>
                    <a:gd name="connsiteY32" fmla="*/ 405575 h 613274"/>
                    <a:gd name="connsiteX33" fmla="*/ 444812 w 555984"/>
                    <a:gd name="connsiteY33" fmla="*/ 410572 h 613274"/>
                    <a:gd name="connsiteX34" fmla="*/ 442190 w 555984"/>
                    <a:gd name="connsiteY34" fmla="*/ 411006 h 613274"/>
                    <a:gd name="connsiteX35" fmla="*/ 456125 w 555984"/>
                    <a:gd name="connsiteY35" fmla="*/ 564231 h 613274"/>
                    <a:gd name="connsiteX36" fmla="*/ 415415 w 555984"/>
                    <a:gd name="connsiteY36" fmla="*/ 613087 h 613274"/>
                    <a:gd name="connsiteX0" fmla="*/ 415415 w 555984"/>
                    <a:gd name="connsiteY0" fmla="*/ 613087 h 613274"/>
                    <a:gd name="connsiteX1" fmla="*/ 366559 w 555984"/>
                    <a:gd name="connsiteY1" fmla="*/ 572377 h 613274"/>
                    <a:gd name="connsiteX2" fmla="*/ 352735 w 555984"/>
                    <a:gd name="connsiteY2" fmla="*/ 420372 h 613274"/>
                    <a:gd name="connsiteX3" fmla="*/ 337917 w 555984"/>
                    <a:gd name="connsiteY3" fmla="*/ 421205 h 613274"/>
                    <a:gd name="connsiteX4" fmla="*/ 328703 w 555984"/>
                    <a:gd name="connsiteY4" fmla="*/ 569725 h 613274"/>
                    <a:gd name="connsiteX5" fmla="*/ 281037 w 555984"/>
                    <a:gd name="connsiteY5" fmla="*/ 611823 h 613274"/>
                    <a:gd name="connsiteX6" fmla="*/ 238940 w 555984"/>
                    <a:gd name="connsiteY6" fmla="*/ 564157 h 613274"/>
                    <a:gd name="connsiteX7" fmla="*/ 248315 w 555984"/>
                    <a:gd name="connsiteY7" fmla="*/ 413037 h 613274"/>
                    <a:gd name="connsiteX8" fmla="*/ 231818 w 555984"/>
                    <a:gd name="connsiteY8" fmla="*/ 410021 h 613274"/>
                    <a:gd name="connsiteX9" fmla="*/ 212259 w 555984"/>
                    <a:gd name="connsiteY9" fmla="*/ 511131 h 613274"/>
                    <a:gd name="connsiteX10" fmla="*/ 159569 w 555984"/>
                    <a:gd name="connsiteY10" fmla="*/ 546740 h 613274"/>
                    <a:gd name="connsiteX11" fmla="*/ 123960 w 555984"/>
                    <a:gd name="connsiteY11" fmla="*/ 494050 h 613274"/>
                    <a:gd name="connsiteX12" fmla="*/ 150315 w 555984"/>
                    <a:gd name="connsiteY12" fmla="*/ 357810 h 613274"/>
                    <a:gd name="connsiteX13" fmla="*/ 150088 w 555984"/>
                    <a:gd name="connsiteY13" fmla="*/ 286128 h 613274"/>
                    <a:gd name="connsiteX14" fmla="*/ 144500 w 555984"/>
                    <a:gd name="connsiteY14" fmla="*/ 290391 h 613274"/>
                    <a:gd name="connsiteX15" fmla="*/ 106474 w 555984"/>
                    <a:gd name="connsiteY15" fmla="*/ 360624 h 613274"/>
                    <a:gd name="connsiteX16" fmla="*/ 29687 w 555984"/>
                    <a:gd name="connsiteY16" fmla="*/ 383467 h 613274"/>
                    <a:gd name="connsiteX17" fmla="*/ 6843 w 555984"/>
                    <a:gd name="connsiteY17" fmla="*/ 306681 h 613274"/>
                    <a:gd name="connsiteX18" fmla="*/ 46922 w 555984"/>
                    <a:gd name="connsiteY18" fmla="*/ 232657 h 613274"/>
                    <a:gd name="connsiteX19" fmla="*/ 61336 w 555984"/>
                    <a:gd name="connsiteY19" fmla="*/ 215386 h 613274"/>
                    <a:gd name="connsiteX20" fmla="*/ 80445 w 555984"/>
                    <a:gd name="connsiteY20" fmla="*/ 193361 h 613274"/>
                    <a:gd name="connsiteX21" fmla="*/ 175460 w 555984"/>
                    <a:gd name="connsiteY21" fmla="*/ 84196 h 613274"/>
                    <a:gd name="connsiteX22" fmla="*/ 179765 w 555984"/>
                    <a:gd name="connsiteY22" fmla="*/ 80911 h 613274"/>
                    <a:gd name="connsiteX23" fmla="*/ 196041 w 555984"/>
                    <a:gd name="connsiteY23" fmla="*/ 53177 h 613274"/>
                    <a:gd name="connsiteX24" fmla="*/ 307780 w 555984"/>
                    <a:gd name="connsiteY24" fmla="*/ 0 h 613274"/>
                    <a:gd name="connsiteX25" fmla="*/ 367829 w 555984"/>
                    <a:gd name="connsiteY25" fmla="*/ 0 h 613274"/>
                    <a:gd name="connsiteX26" fmla="*/ 525852 w 555984"/>
                    <a:gd name="connsiteY26" fmla="*/ 181557 h 613274"/>
                    <a:gd name="connsiteX27" fmla="*/ 525852 w 555984"/>
                    <a:gd name="connsiteY27" fmla="*/ 350880 h 613274"/>
                    <a:gd name="connsiteX28" fmla="*/ 554850 w 555984"/>
                    <a:gd name="connsiteY28" fmla="*/ 468037 h 613274"/>
                    <a:gd name="connsiteX29" fmla="*/ 526781 w 555984"/>
                    <a:gd name="connsiteY29" fmla="*/ 514571 h 613274"/>
                    <a:gd name="connsiteX30" fmla="*/ 480247 w 555984"/>
                    <a:gd name="connsiteY30" fmla="*/ 486502 h 613274"/>
                    <a:gd name="connsiteX31" fmla="*/ 460217 w 555984"/>
                    <a:gd name="connsiteY31" fmla="*/ 405575 h 613274"/>
                    <a:gd name="connsiteX32" fmla="*/ 444812 w 555984"/>
                    <a:gd name="connsiteY32" fmla="*/ 410572 h 613274"/>
                    <a:gd name="connsiteX33" fmla="*/ 442190 w 555984"/>
                    <a:gd name="connsiteY33" fmla="*/ 411006 h 613274"/>
                    <a:gd name="connsiteX34" fmla="*/ 456125 w 555984"/>
                    <a:gd name="connsiteY34" fmla="*/ 564231 h 613274"/>
                    <a:gd name="connsiteX35" fmla="*/ 415415 w 555984"/>
                    <a:gd name="connsiteY35" fmla="*/ 613087 h 613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5984" h="613274">
                      <a:moveTo>
                        <a:pt x="415415" y="613087"/>
                      </a:moveTo>
                      <a:cubicBezTo>
                        <a:pt x="390682" y="615336"/>
                        <a:pt x="368808" y="597110"/>
                        <a:pt x="366559" y="572377"/>
                      </a:cubicBezTo>
                      <a:lnTo>
                        <a:pt x="352735" y="420372"/>
                      </a:lnTo>
                      <a:lnTo>
                        <a:pt x="337917" y="421205"/>
                      </a:lnTo>
                      <a:lnTo>
                        <a:pt x="328703" y="569725"/>
                      </a:lnTo>
                      <a:cubicBezTo>
                        <a:pt x="327166" y="594513"/>
                        <a:pt x="305825" y="613361"/>
                        <a:pt x="281037" y="611823"/>
                      </a:cubicBezTo>
                      <a:cubicBezTo>
                        <a:pt x="256250" y="610285"/>
                        <a:pt x="237402" y="588944"/>
                        <a:pt x="238940" y="564157"/>
                      </a:cubicBezTo>
                      <a:lnTo>
                        <a:pt x="248315" y="413037"/>
                      </a:lnTo>
                      <a:lnTo>
                        <a:pt x="231818" y="410021"/>
                      </a:lnTo>
                      <a:lnTo>
                        <a:pt x="212259" y="511131"/>
                      </a:lnTo>
                      <a:cubicBezTo>
                        <a:pt x="207543" y="535514"/>
                        <a:pt x="183952" y="551457"/>
                        <a:pt x="159569" y="546740"/>
                      </a:cubicBezTo>
                      <a:cubicBezTo>
                        <a:pt x="135186" y="542024"/>
                        <a:pt x="119243" y="518433"/>
                        <a:pt x="123960" y="494050"/>
                      </a:cubicBezTo>
                      <a:lnTo>
                        <a:pt x="150315" y="357810"/>
                      </a:lnTo>
                      <a:cubicBezTo>
                        <a:pt x="150239" y="333916"/>
                        <a:pt x="150164" y="310022"/>
                        <a:pt x="150088" y="286128"/>
                      </a:cubicBezTo>
                      <a:lnTo>
                        <a:pt x="144500" y="290391"/>
                      </a:lnTo>
                      <a:lnTo>
                        <a:pt x="106474" y="360624"/>
                      </a:lnTo>
                      <a:cubicBezTo>
                        <a:pt x="91578" y="388136"/>
                        <a:pt x="57199" y="398363"/>
                        <a:pt x="29687" y="383467"/>
                      </a:cubicBezTo>
                      <a:cubicBezTo>
                        <a:pt x="2175" y="368571"/>
                        <a:pt x="-8053" y="334193"/>
                        <a:pt x="6843" y="306681"/>
                      </a:cubicBezTo>
                      <a:lnTo>
                        <a:pt x="46922" y="232657"/>
                      </a:lnTo>
                      <a:cubicBezTo>
                        <a:pt x="50646" y="225779"/>
                        <a:pt x="55588" y="219981"/>
                        <a:pt x="61336" y="215386"/>
                      </a:cubicBezTo>
                      <a:lnTo>
                        <a:pt x="80445" y="193361"/>
                      </a:lnTo>
                      <a:lnTo>
                        <a:pt x="175460" y="84196"/>
                      </a:lnTo>
                      <a:lnTo>
                        <a:pt x="179765" y="80911"/>
                      </a:lnTo>
                      <a:lnTo>
                        <a:pt x="196041" y="53177"/>
                      </a:lnTo>
                      <a:cubicBezTo>
                        <a:pt x="224637" y="20322"/>
                        <a:pt x="264143" y="0"/>
                        <a:pt x="307780" y="0"/>
                      </a:cubicBezTo>
                      <a:lnTo>
                        <a:pt x="367829" y="0"/>
                      </a:lnTo>
                      <a:cubicBezTo>
                        <a:pt x="455103" y="0"/>
                        <a:pt x="525852" y="81286"/>
                        <a:pt x="525852" y="181557"/>
                      </a:cubicBezTo>
                      <a:lnTo>
                        <a:pt x="525852" y="350880"/>
                      </a:lnTo>
                      <a:lnTo>
                        <a:pt x="554850" y="468037"/>
                      </a:lnTo>
                      <a:cubicBezTo>
                        <a:pt x="559949" y="488638"/>
                        <a:pt x="547382" y="509472"/>
                        <a:pt x="526781" y="514571"/>
                      </a:cubicBezTo>
                      <a:cubicBezTo>
                        <a:pt x="506180" y="519670"/>
                        <a:pt x="485346" y="507103"/>
                        <a:pt x="480247" y="486502"/>
                      </a:cubicBezTo>
                      <a:lnTo>
                        <a:pt x="460217" y="405575"/>
                      </a:lnTo>
                      <a:lnTo>
                        <a:pt x="444812" y="410572"/>
                      </a:lnTo>
                      <a:lnTo>
                        <a:pt x="442190" y="411006"/>
                      </a:lnTo>
                      <a:lnTo>
                        <a:pt x="456125" y="564231"/>
                      </a:lnTo>
                      <a:cubicBezTo>
                        <a:pt x="458374" y="588964"/>
                        <a:pt x="440148" y="610838"/>
                        <a:pt x="415415" y="613087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38FCA073-1C13-4C1B-80C7-A87870D5AF91}"/>
                    </a:ext>
                  </a:extLst>
                </p:cNvPr>
                <p:cNvSpPr/>
                <p:nvPr/>
              </p:nvSpPr>
              <p:spPr>
                <a:xfrm>
                  <a:off x="2026919" y="2521923"/>
                  <a:ext cx="241830" cy="118498"/>
                </a:xfrm>
                <a:custGeom>
                  <a:avLst/>
                  <a:gdLst>
                    <a:gd name="connsiteX0" fmla="*/ 126822 w 241830"/>
                    <a:gd name="connsiteY0" fmla="*/ 56931 h 118498"/>
                    <a:gd name="connsiteX1" fmla="*/ 211158 w 241830"/>
                    <a:gd name="connsiteY1" fmla="*/ 80319 h 118498"/>
                    <a:gd name="connsiteX2" fmla="*/ 197858 w 241830"/>
                    <a:gd name="connsiteY2" fmla="*/ 95258 h 118498"/>
                    <a:gd name="connsiteX3" fmla="*/ 130529 w 241830"/>
                    <a:gd name="connsiteY3" fmla="*/ 76587 h 118498"/>
                    <a:gd name="connsiteX4" fmla="*/ 74624 w 241830"/>
                    <a:gd name="connsiteY4" fmla="*/ 118498 h 118498"/>
                    <a:gd name="connsiteX5" fmla="*/ 56796 w 241830"/>
                    <a:gd name="connsiteY5" fmla="*/ 109429 h 118498"/>
                    <a:gd name="connsiteX6" fmla="*/ 126822 w 241830"/>
                    <a:gd name="connsiteY6" fmla="*/ 56931 h 118498"/>
                    <a:gd name="connsiteX7" fmla="*/ 145637 w 241830"/>
                    <a:gd name="connsiteY7" fmla="*/ 208 h 118498"/>
                    <a:gd name="connsiteX8" fmla="*/ 241830 w 241830"/>
                    <a:gd name="connsiteY8" fmla="*/ 40475 h 118498"/>
                    <a:gd name="connsiteX9" fmla="*/ 229104 w 241830"/>
                    <a:gd name="connsiteY9" fmla="*/ 54385 h 118498"/>
                    <a:gd name="connsiteX10" fmla="*/ 113395 w 241830"/>
                    <a:gd name="connsiteY10" fmla="*/ 21035 h 118498"/>
                    <a:gd name="connsiteX11" fmla="*/ 16803 w 241830"/>
                    <a:gd name="connsiteY11" fmla="*/ 92943 h 118498"/>
                    <a:gd name="connsiteX12" fmla="*/ 0 w 241830"/>
                    <a:gd name="connsiteY12" fmla="*/ 84396 h 118498"/>
                    <a:gd name="connsiteX13" fmla="*/ 110027 w 241830"/>
                    <a:gd name="connsiteY13" fmla="*/ 2486 h 118498"/>
                    <a:gd name="connsiteX14" fmla="*/ 145637 w 241830"/>
                    <a:gd name="connsiteY14" fmla="*/ 208 h 118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41830" h="118498">
                      <a:moveTo>
                        <a:pt x="126822" y="56931"/>
                      </a:moveTo>
                      <a:cubicBezTo>
                        <a:pt x="157040" y="51233"/>
                        <a:pt x="188192" y="59872"/>
                        <a:pt x="211158" y="80319"/>
                      </a:cubicBezTo>
                      <a:lnTo>
                        <a:pt x="197858" y="95258"/>
                      </a:lnTo>
                      <a:cubicBezTo>
                        <a:pt x="179523" y="78934"/>
                        <a:pt x="154653" y="72037"/>
                        <a:pt x="130529" y="76587"/>
                      </a:cubicBezTo>
                      <a:cubicBezTo>
                        <a:pt x="106405" y="81136"/>
                        <a:pt x="85755" y="96617"/>
                        <a:pt x="74624" y="118498"/>
                      </a:cubicBezTo>
                      <a:lnTo>
                        <a:pt x="56796" y="109429"/>
                      </a:lnTo>
                      <a:cubicBezTo>
                        <a:pt x="70738" y="82021"/>
                        <a:pt x="96604" y="62630"/>
                        <a:pt x="126822" y="56931"/>
                      </a:cubicBezTo>
                      <a:close/>
                      <a:moveTo>
                        <a:pt x="145637" y="208"/>
                      </a:moveTo>
                      <a:cubicBezTo>
                        <a:pt x="181039" y="2050"/>
                        <a:pt x="215138" y="16059"/>
                        <a:pt x="241830" y="40475"/>
                      </a:cubicBezTo>
                      <a:lnTo>
                        <a:pt x="229104" y="54385"/>
                      </a:lnTo>
                      <a:cubicBezTo>
                        <a:pt x="197861" y="25805"/>
                        <a:pt x="155057" y="13468"/>
                        <a:pt x="113395" y="21035"/>
                      </a:cubicBezTo>
                      <a:cubicBezTo>
                        <a:pt x="71733" y="28602"/>
                        <a:pt x="36001" y="55203"/>
                        <a:pt x="16803" y="92943"/>
                      </a:cubicBezTo>
                      <a:lnTo>
                        <a:pt x="0" y="84396"/>
                      </a:lnTo>
                      <a:cubicBezTo>
                        <a:pt x="21868" y="41406"/>
                        <a:pt x="62570" y="11105"/>
                        <a:pt x="110027" y="2486"/>
                      </a:cubicBezTo>
                      <a:cubicBezTo>
                        <a:pt x="121891" y="331"/>
                        <a:pt x="133837" y="-407"/>
                        <a:pt x="145637" y="20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07" name="片側の 2 つの角を丸めた四角形 92">
                <a:extLst>
                  <a:ext uri="{FF2B5EF4-FFF2-40B4-BE49-F238E27FC236}">
                    <a16:creationId xmlns:a16="http://schemas.microsoft.com/office/drawing/2014/main" id="{CDB6CEDE-A705-43FD-9D55-C952DE5BFB57}"/>
                  </a:ext>
                </a:extLst>
              </p:cNvPr>
              <p:cNvSpPr/>
              <p:nvPr/>
            </p:nvSpPr>
            <p:spPr>
              <a:xfrm rot="9854429" flipH="1">
                <a:off x="464886" y="2450685"/>
                <a:ext cx="389885" cy="950372"/>
              </a:xfrm>
              <a:custGeom>
                <a:avLst/>
                <a:gdLst>
                  <a:gd name="connsiteX0" fmla="*/ 190788 w 381575"/>
                  <a:gd name="connsiteY0" fmla="*/ 0 h 984228"/>
                  <a:gd name="connsiteX1" fmla="*/ 190788 w 381575"/>
                  <a:gd name="connsiteY1" fmla="*/ 0 h 984228"/>
                  <a:gd name="connsiteX2" fmla="*/ 381576 w 381575"/>
                  <a:gd name="connsiteY2" fmla="*/ 190788 h 984228"/>
                  <a:gd name="connsiteX3" fmla="*/ 381575 w 381575"/>
                  <a:gd name="connsiteY3" fmla="*/ 984228 h 984228"/>
                  <a:gd name="connsiteX4" fmla="*/ 381575 w 381575"/>
                  <a:gd name="connsiteY4" fmla="*/ 984228 h 984228"/>
                  <a:gd name="connsiteX5" fmla="*/ 0 w 381575"/>
                  <a:gd name="connsiteY5" fmla="*/ 984228 h 984228"/>
                  <a:gd name="connsiteX6" fmla="*/ 0 w 381575"/>
                  <a:gd name="connsiteY6" fmla="*/ 984228 h 984228"/>
                  <a:gd name="connsiteX7" fmla="*/ 0 w 381575"/>
                  <a:gd name="connsiteY7" fmla="*/ 190788 h 984228"/>
                  <a:gd name="connsiteX8" fmla="*/ 190788 w 381575"/>
                  <a:gd name="connsiteY8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381575 w 381576"/>
                  <a:gd name="connsiteY4" fmla="*/ 984228 h 984228"/>
                  <a:gd name="connsiteX5" fmla="*/ 0 w 381576"/>
                  <a:gd name="connsiteY5" fmla="*/ 984228 h 984228"/>
                  <a:gd name="connsiteX6" fmla="*/ 0 w 381576"/>
                  <a:gd name="connsiteY6" fmla="*/ 190788 h 984228"/>
                  <a:gd name="connsiteX7" fmla="*/ 190788 w 381576"/>
                  <a:gd name="connsiteY7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0 w 381576"/>
                  <a:gd name="connsiteY4" fmla="*/ 98422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1576"/>
                  <a:gd name="connsiteY0" fmla="*/ 0 h 984228"/>
                  <a:gd name="connsiteX1" fmla="*/ 190788 w 381576"/>
                  <a:gd name="connsiteY1" fmla="*/ 0 h 984228"/>
                  <a:gd name="connsiteX2" fmla="*/ 381576 w 381576"/>
                  <a:gd name="connsiteY2" fmla="*/ 190788 h 984228"/>
                  <a:gd name="connsiteX3" fmla="*/ 381575 w 381576"/>
                  <a:gd name="connsiteY3" fmla="*/ 984228 h 984228"/>
                  <a:gd name="connsiteX4" fmla="*/ 77920 w 381576"/>
                  <a:gd name="connsiteY4" fmla="*/ 962238 h 984228"/>
                  <a:gd name="connsiteX5" fmla="*/ 0 w 381576"/>
                  <a:gd name="connsiteY5" fmla="*/ 190788 h 984228"/>
                  <a:gd name="connsiteX6" fmla="*/ 190788 w 381576"/>
                  <a:gd name="connsiteY6" fmla="*/ 0 h 984228"/>
                  <a:gd name="connsiteX0" fmla="*/ 190788 w 389885"/>
                  <a:gd name="connsiteY0" fmla="*/ 0 h 962238"/>
                  <a:gd name="connsiteX1" fmla="*/ 190788 w 389885"/>
                  <a:gd name="connsiteY1" fmla="*/ 0 h 962238"/>
                  <a:gd name="connsiteX2" fmla="*/ 381576 w 389885"/>
                  <a:gd name="connsiteY2" fmla="*/ 190788 h 962238"/>
                  <a:gd name="connsiteX3" fmla="*/ 358180 w 389885"/>
                  <a:gd name="connsiteY3" fmla="*/ 936398 h 962238"/>
                  <a:gd name="connsiteX4" fmla="*/ 77920 w 389885"/>
                  <a:gd name="connsiteY4" fmla="*/ 962238 h 962238"/>
                  <a:gd name="connsiteX5" fmla="*/ 0 w 389885"/>
                  <a:gd name="connsiteY5" fmla="*/ 190788 h 962238"/>
                  <a:gd name="connsiteX6" fmla="*/ 190788 w 389885"/>
                  <a:gd name="connsiteY6" fmla="*/ 0 h 962238"/>
                  <a:gd name="connsiteX0" fmla="*/ 190788 w 389885"/>
                  <a:gd name="connsiteY0" fmla="*/ 0 h 950372"/>
                  <a:gd name="connsiteX1" fmla="*/ 190788 w 389885"/>
                  <a:gd name="connsiteY1" fmla="*/ 0 h 950372"/>
                  <a:gd name="connsiteX2" fmla="*/ 381576 w 389885"/>
                  <a:gd name="connsiteY2" fmla="*/ 190788 h 950372"/>
                  <a:gd name="connsiteX3" fmla="*/ 358180 w 389885"/>
                  <a:gd name="connsiteY3" fmla="*/ 936398 h 950372"/>
                  <a:gd name="connsiteX4" fmla="*/ 49829 w 389885"/>
                  <a:gd name="connsiteY4" fmla="*/ 950372 h 950372"/>
                  <a:gd name="connsiteX5" fmla="*/ 0 w 389885"/>
                  <a:gd name="connsiteY5" fmla="*/ 190788 h 950372"/>
                  <a:gd name="connsiteX6" fmla="*/ 190788 w 389885"/>
                  <a:gd name="connsiteY6" fmla="*/ 0 h 950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885" h="950372">
                    <a:moveTo>
                      <a:pt x="190788" y="0"/>
                    </a:moveTo>
                    <a:lnTo>
                      <a:pt x="190788" y="0"/>
                    </a:lnTo>
                    <a:cubicBezTo>
                      <a:pt x="296157" y="0"/>
                      <a:pt x="353677" y="34722"/>
                      <a:pt x="381576" y="190788"/>
                    </a:cubicBezTo>
                    <a:cubicBezTo>
                      <a:pt x="409475" y="346854"/>
                      <a:pt x="358180" y="671918"/>
                      <a:pt x="358180" y="936398"/>
                    </a:cubicBezTo>
                    <a:lnTo>
                      <a:pt x="49829" y="950372"/>
                    </a:lnTo>
                    <a:lnTo>
                      <a:pt x="0" y="190788"/>
                    </a:lnTo>
                    <a:cubicBezTo>
                      <a:pt x="0" y="85419"/>
                      <a:pt x="85419" y="0"/>
                      <a:pt x="190788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pptxb16_手で仰ぐ男性のイラスト</dc:title>
  <dc:subject>pptxb16_手で仰ぐ男性のイラスト</dc:subject>
  <dc:creator>でじけろお</dc:creator>
  <cp:revision>1</cp:revision>
  <dcterms:created xsi:type="dcterms:W3CDTF">2018-05-20T00:31:01Z</dcterms:created>
  <dcterms:modified xsi:type="dcterms:W3CDTF">2019-08-18T13:44:00Z</dcterms:modified>
  <cp:version>1</cp:version>
</cp:coreProperties>
</file>